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3" r:id="rId4"/>
  </p:sldMasterIdLst>
  <p:notesMasterIdLst>
    <p:notesMasterId r:id="rId26"/>
  </p:notesMasterIdLst>
  <p:sldIdLst>
    <p:sldId id="310" r:id="rId5"/>
    <p:sldId id="307" r:id="rId6"/>
    <p:sldId id="355" r:id="rId7"/>
    <p:sldId id="357" r:id="rId8"/>
    <p:sldId id="312" r:id="rId9"/>
    <p:sldId id="371" r:id="rId10"/>
    <p:sldId id="374" r:id="rId11"/>
    <p:sldId id="373" r:id="rId12"/>
    <p:sldId id="375" r:id="rId13"/>
    <p:sldId id="383" r:id="rId14"/>
    <p:sldId id="376" r:id="rId15"/>
    <p:sldId id="377" r:id="rId16"/>
    <p:sldId id="379" r:id="rId17"/>
    <p:sldId id="358" r:id="rId18"/>
    <p:sldId id="361" r:id="rId19"/>
    <p:sldId id="359" r:id="rId20"/>
    <p:sldId id="360" r:id="rId21"/>
    <p:sldId id="362" r:id="rId22"/>
    <p:sldId id="382" r:id="rId23"/>
    <p:sldId id="381" r:id="rId24"/>
    <p:sldId id="32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685D"/>
    <a:srgbClr val="5C6160"/>
    <a:srgbClr val="FFD5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902" autoAdjust="0"/>
  </p:normalViewPr>
  <p:slideViewPr>
    <p:cSldViewPr snapToGrid="0">
      <p:cViewPr varScale="1">
        <p:scale>
          <a:sx n="114" d="100"/>
          <a:sy n="114" d="100"/>
        </p:scale>
        <p:origin x="414" y="114"/>
      </p:cViewPr>
      <p:guideLst/>
    </p:cSldViewPr>
  </p:slideViewPr>
  <p:outlineViewPr>
    <p:cViewPr>
      <p:scale>
        <a:sx n="33" d="100"/>
        <a:sy n="33" d="100"/>
      </p:scale>
      <p:origin x="0" y="-974"/>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ta ZHOU" userId="db6355e9-d665-4237-be2c-ce8c3b672934" providerId="ADAL" clId="{A99B9D47-9405-4641-A5BE-A384A9483531}"/>
    <pc:docChg chg="custSel modSld">
      <pc:chgData name="Rita ZHOU" userId="db6355e9-d665-4237-be2c-ce8c3b672934" providerId="ADAL" clId="{A99B9D47-9405-4641-A5BE-A384A9483531}" dt="2021-11-16T02:38:40.796" v="11" actId="14100"/>
      <pc:docMkLst>
        <pc:docMk/>
      </pc:docMkLst>
      <pc:sldChg chg="addSp delSp modSp">
        <pc:chgData name="Rita ZHOU" userId="db6355e9-d665-4237-be2c-ce8c3b672934" providerId="ADAL" clId="{A99B9D47-9405-4641-A5BE-A384A9483531}" dt="2021-11-16T02:38:40.796" v="11" actId="14100"/>
        <pc:sldMkLst>
          <pc:docMk/>
          <pc:sldMk cId="1476309329" sldId="307"/>
        </pc:sldMkLst>
        <pc:spChg chg="add del mod">
          <ac:chgData name="Rita ZHOU" userId="db6355e9-d665-4237-be2c-ce8c3b672934" providerId="ADAL" clId="{A99B9D47-9405-4641-A5BE-A384A9483531}" dt="2021-11-16T02:36:02.930" v="1" actId="931"/>
          <ac:spMkLst>
            <pc:docMk/>
            <pc:sldMk cId="1476309329" sldId="307"/>
            <ac:spMk id="5" creationId="{5A454430-2BBF-46B0-BCD1-30C52F34F7AB}"/>
          </ac:spMkLst>
        </pc:spChg>
        <pc:spChg chg="add del mod">
          <ac:chgData name="Rita ZHOU" userId="db6355e9-d665-4237-be2c-ce8c3b672934" providerId="ADAL" clId="{A99B9D47-9405-4641-A5BE-A384A9483531}" dt="2021-11-16T02:36:53.637" v="3" actId="931"/>
          <ac:spMkLst>
            <pc:docMk/>
            <pc:sldMk cId="1476309329" sldId="307"/>
            <ac:spMk id="9" creationId="{46DD29CA-CAE5-413A-8ED8-FEB8290A01A4}"/>
          </ac:spMkLst>
        </pc:spChg>
        <pc:spChg chg="add del mod">
          <ac:chgData name="Rita ZHOU" userId="db6355e9-d665-4237-be2c-ce8c3b672934" providerId="ADAL" clId="{A99B9D47-9405-4641-A5BE-A384A9483531}" dt="2021-11-16T02:38:10.735" v="5" actId="931"/>
          <ac:spMkLst>
            <pc:docMk/>
            <pc:sldMk cId="1476309329" sldId="307"/>
            <ac:spMk id="13" creationId="{418D0131-D357-417F-BE5F-DD37247C7FB8}"/>
          </ac:spMkLst>
        </pc:spChg>
        <pc:spChg chg="add del mod">
          <ac:chgData name="Rita ZHOU" userId="db6355e9-d665-4237-be2c-ce8c3b672934" providerId="ADAL" clId="{A99B9D47-9405-4641-A5BE-A384A9483531}" dt="2021-11-16T02:38:37.782" v="10" actId="931"/>
          <ac:spMkLst>
            <pc:docMk/>
            <pc:sldMk cId="1476309329" sldId="307"/>
            <ac:spMk id="19" creationId="{8A87F96E-0FB2-4292-A0BE-2DF565DC0FED}"/>
          </ac:spMkLst>
        </pc:spChg>
        <pc:picChg chg="add del mod">
          <ac:chgData name="Rita ZHOU" userId="db6355e9-d665-4237-be2c-ce8c3b672934" providerId="ADAL" clId="{A99B9D47-9405-4641-A5BE-A384A9483531}" dt="2021-11-16T02:36:48.075" v="2" actId="478"/>
          <ac:picMkLst>
            <pc:docMk/>
            <pc:sldMk cId="1476309329" sldId="307"/>
            <ac:picMk id="7" creationId="{3CF2E783-5279-46C4-8251-15C1DAB4066C}"/>
          </ac:picMkLst>
        </pc:picChg>
        <pc:picChg chg="add del mod">
          <ac:chgData name="Rita ZHOU" userId="db6355e9-d665-4237-be2c-ce8c3b672934" providerId="ADAL" clId="{A99B9D47-9405-4641-A5BE-A384A9483531}" dt="2021-11-16T02:36:57.065" v="4" actId="478"/>
          <ac:picMkLst>
            <pc:docMk/>
            <pc:sldMk cId="1476309329" sldId="307"/>
            <ac:picMk id="11" creationId="{9F081E37-0142-4935-B8BC-0AF533E05B5A}"/>
          </ac:picMkLst>
        </pc:picChg>
        <pc:picChg chg="add del mod">
          <ac:chgData name="Rita ZHOU" userId="db6355e9-d665-4237-be2c-ce8c3b672934" providerId="ADAL" clId="{A99B9D47-9405-4641-A5BE-A384A9483531}" dt="2021-11-16T02:38:30.058" v="9" actId="478"/>
          <ac:picMkLst>
            <pc:docMk/>
            <pc:sldMk cId="1476309329" sldId="307"/>
            <ac:picMk id="15" creationId="{5A163930-038E-487A-A609-FF6426791C90}"/>
          </ac:picMkLst>
        </pc:picChg>
        <pc:picChg chg="del">
          <ac:chgData name="Rita ZHOU" userId="db6355e9-d665-4237-be2c-ce8c3b672934" providerId="ADAL" clId="{A99B9D47-9405-4641-A5BE-A384A9483531}" dt="2021-11-16T02:35:43.508" v="0" actId="478"/>
          <ac:picMkLst>
            <pc:docMk/>
            <pc:sldMk cId="1476309329" sldId="307"/>
            <ac:picMk id="20" creationId="{00D0D242-4341-4476-9F77-5F6881A49EDE}"/>
          </ac:picMkLst>
        </pc:picChg>
        <pc:picChg chg="add mod">
          <ac:chgData name="Rita ZHOU" userId="db6355e9-d665-4237-be2c-ce8c3b672934" providerId="ADAL" clId="{A99B9D47-9405-4641-A5BE-A384A9483531}" dt="2021-11-16T02:38:40.796" v="11" actId="14100"/>
          <ac:picMkLst>
            <pc:docMk/>
            <pc:sldMk cId="1476309329" sldId="307"/>
            <ac:picMk id="22" creationId="{19B94501-70D5-4FAD-982A-B3F116A91AD4}"/>
          </ac:picMkLst>
        </pc:picChg>
      </pc:sldChg>
    </pc:docChg>
  </pc:docChgLst>
  <pc:docChgLst>
    <pc:chgData name="Rita ZHOU" userId="db6355e9-d665-4237-be2c-ce8c3b672934" providerId="ADAL" clId="{7D8932FE-9C5C-40BE-84BD-DD422887CC61}"/>
    <pc:docChg chg="undo custSel addSld delSld modSld sldOrd">
      <pc:chgData name="Rita ZHOU" userId="db6355e9-d665-4237-be2c-ce8c3b672934" providerId="ADAL" clId="{7D8932FE-9C5C-40BE-84BD-DD422887CC61}" dt="2022-01-13T02:39:43.577" v="3411"/>
      <pc:docMkLst>
        <pc:docMk/>
      </pc:docMkLst>
      <pc:sldChg chg="modSp">
        <pc:chgData name="Rita ZHOU" userId="db6355e9-d665-4237-be2c-ce8c3b672934" providerId="ADAL" clId="{7D8932FE-9C5C-40BE-84BD-DD422887CC61}" dt="2021-12-09T08:57:36.183" v="2803" actId="20577"/>
        <pc:sldMkLst>
          <pc:docMk/>
          <pc:sldMk cId="1476309329" sldId="307"/>
        </pc:sldMkLst>
        <pc:spChg chg="mod">
          <ac:chgData name="Rita ZHOU" userId="db6355e9-d665-4237-be2c-ce8c3b672934" providerId="ADAL" clId="{7D8932FE-9C5C-40BE-84BD-DD422887CC61}" dt="2021-12-09T08:57:36.183" v="2803" actId="20577"/>
          <ac:spMkLst>
            <pc:docMk/>
            <pc:sldMk cId="1476309329" sldId="307"/>
            <ac:spMk id="3" creationId="{3110502F-36D4-4E60-B6E9-08628B2C5D5E}"/>
          </ac:spMkLst>
        </pc:spChg>
      </pc:sldChg>
      <pc:sldChg chg="modSp">
        <pc:chgData name="Rita ZHOU" userId="db6355e9-d665-4237-be2c-ce8c3b672934" providerId="ADAL" clId="{7D8932FE-9C5C-40BE-84BD-DD422887CC61}" dt="2021-12-09T08:58:03.558" v="2811" actId="20577"/>
        <pc:sldMkLst>
          <pc:docMk/>
          <pc:sldMk cId="2371232027" sldId="310"/>
        </pc:sldMkLst>
        <pc:spChg chg="mod">
          <ac:chgData name="Rita ZHOU" userId="db6355e9-d665-4237-be2c-ce8c3b672934" providerId="ADAL" clId="{7D8932FE-9C5C-40BE-84BD-DD422887CC61}" dt="2021-12-09T08:58:03.558" v="2811" actId="20577"/>
          <ac:spMkLst>
            <pc:docMk/>
            <pc:sldMk cId="2371232027" sldId="310"/>
            <ac:spMk id="2" creationId="{8FEE620C-8509-4D6E-B1ED-FE78DE77D466}"/>
          </ac:spMkLst>
        </pc:spChg>
        <pc:spChg chg="mod">
          <ac:chgData name="Rita ZHOU" userId="db6355e9-d665-4237-be2c-ce8c3b672934" providerId="ADAL" clId="{7D8932FE-9C5C-40BE-84BD-DD422887CC61}" dt="2021-12-09T08:55:01.217" v="2734"/>
          <ac:spMkLst>
            <pc:docMk/>
            <pc:sldMk cId="2371232027" sldId="310"/>
            <ac:spMk id="13" creationId="{02608041-29A6-4047-B5A4-76F8CF329F3A}"/>
          </ac:spMkLst>
        </pc:spChg>
      </pc:sldChg>
      <pc:sldChg chg="addSp delSp modSp ord">
        <pc:chgData name="Rita ZHOU" userId="db6355e9-d665-4237-be2c-ce8c3b672934" providerId="ADAL" clId="{7D8932FE-9C5C-40BE-84BD-DD422887CC61}" dt="2021-12-09T08:56:34.394" v="2735"/>
        <pc:sldMkLst>
          <pc:docMk/>
          <pc:sldMk cId="1195628240" sldId="312"/>
        </pc:sldMkLst>
        <pc:spChg chg="add del mod">
          <ac:chgData name="Rita ZHOU" userId="db6355e9-d665-4237-be2c-ce8c3b672934" providerId="ADAL" clId="{7D8932FE-9C5C-40BE-84BD-DD422887CC61}" dt="2021-12-09T04:57:29.325" v="815" actId="478"/>
          <ac:spMkLst>
            <pc:docMk/>
            <pc:sldMk cId="1195628240" sldId="312"/>
            <ac:spMk id="3" creationId="{4537568B-A095-418A-8218-1E52D4C5D545}"/>
          </ac:spMkLst>
        </pc:spChg>
      </pc:sldChg>
      <pc:sldChg chg="add del">
        <pc:chgData name="Rita ZHOU" userId="db6355e9-d665-4237-be2c-ce8c3b672934" providerId="ADAL" clId="{7D8932FE-9C5C-40BE-84BD-DD422887CC61}" dt="2021-12-29T13:54:57.324" v="3408" actId="2696"/>
        <pc:sldMkLst>
          <pc:docMk/>
          <pc:sldMk cId="1315345950" sldId="321"/>
        </pc:sldMkLst>
      </pc:sldChg>
      <pc:sldChg chg="addSp delSp modSp">
        <pc:chgData name="Rita ZHOU" userId="db6355e9-d665-4237-be2c-ce8c3b672934" providerId="ADAL" clId="{7D8932FE-9C5C-40BE-84BD-DD422887CC61}" dt="2021-12-15T01:28:10.096" v="3331" actId="1076"/>
        <pc:sldMkLst>
          <pc:docMk/>
          <pc:sldMk cId="2984339699" sldId="323"/>
        </pc:sldMkLst>
        <pc:picChg chg="add mod">
          <ac:chgData name="Rita ZHOU" userId="db6355e9-d665-4237-be2c-ce8c3b672934" providerId="ADAL" clId="{7D8932FE-9C5C-40BE-84BD-DD422887CC61}" dt="2021-12-15T01:28:10.096" v="3331" actId="1076"/>
          <ac:picMkLst>
            <pc:docMk/>
            <pc:sldMk cId="2984339699" sldId="323"/>
            <ac:picMk id="4" creationId="{1ECFCA67-E69C-42AE-9ABF-968A3EC169D6}"/>
          </ac:picMkLst>
        </pc:picChg>
        <pc:picChg chg="del">
          <ac:chgData name="Rita ZHOU" userId="db6355e9-d665-4237-be2c-ce8c3b672934" providerId="ADAL" clId="{7D8932FE-9C5C-40BE-84BD-DD422887CC61}" dt="2021-12-15T01:27:39.426" v="3324" actId="478"/>
          <ac:picMkLst>
            <pc:docMk/>
            <pc:sldMk cId="2984339699" sldId="323"/>
            <ac:picMk id="31" creationId="{BEAA29B7-2BAF-4CB6-996D-C0D6DDAC4479}"/>
          </ac:picMkLst>
        </pc:picChg>
      </pc:sldChg>
      <pc:sldChg chg="modSp ord">
        <pc:chgData name="Rita ZHOU" userId="db6355e9-d665-4237-be2c-ce8c3b672934" providerId="ADAL" clId="{7D8932FE-9C5C-40BE-84BD-DD422887CC61}" dt="2021-12-09T07:48:13.053" v="2362" actId="20577"/>
        <pc:sldMkLst>
          <pc:docMk/>
          <pc:sldMk cId="409094436" sldId="355"/>
        </pc:sldMkLst>
        <pc:graphicFrameChg chg="mod">
          <ac:chgData name="Rita ZHOU" userId="db6355e9-d665-4237-be2c-ce8c3b672934" providerId="ADAL" clId="{7D8932FE-9C5C-40BE-84BD-DD422887CC61}" dt="2021-12-09T07:48:13.053" v="2362" actId="20577"/>
          <ac:graphicFrameMkLst>
            <pc:docMk/>
            <pc:sldMk cId="409094436" sldId="355"/>
            <ac:graphicFrameMk id="64" creationId="{EB5FC946-EE9D-44CA-AE15-823739D267D5}"/>
          </ac:graphicFrameMkLst>
        </pc:graphicFrameChg>
      </pc:sldChg>
      <pc:sldChg chg="addSp modSp ord">
        <pc:chgData name="Rita ZHOU" userId="db6355e9-d665-4237-be2c-ce8c3b672934" providerId="ADAL" clId="{7D8932FE-9C5C-40BE-84BD-DD422887CC61}" dt="2021-12-09T07:50:02.435" v="2365" actId="1076"/>
        <pc:sldMkLst>
          <pc:docMk/>
          <pc:sldMk cId="4283245142" sldId="357"/>
        </pc:sldMkLst>
        <pc:spChg chg="mod">
          <ac:chgData name="Rita ZHOU" userId="db6355e9-d665-4237-be2c-ce8c3b672934" providerId="ADAL" clId="{7D8932FE-9C5C-40BE-84BD-DD422887CC61}" dt="2021-12-09T04:33:14.116" v="132" actId="207"/>
          <ac:spMkLst>
            <pc:docMk/>
            <pc:sldMk cId="4283245142" sldId="357"/>
            <ac:spMk id="3" creationId="{0A3520EB-A105-4169-9712-CF889365EC74}"/>
          </ac:spMkLst>
        </pc:spChg>
        <pc:picChg chg="add mod">
          <ac:chgData name="Rita ZHOU" userId="db6355e9-d665-4237-be2c-ce8c3b672934" providerId="ADAL" clId="{7D8932FE-9C5C-40BE-84BD-DD422887CC61}" dt="2021-12-09T07:50:02.435" v="2365" actId="1076"/>
          <ac:picMkLst>
            <pc:docMk/>
            <pc:sldMk cId="4283245142" sldId="357"/>
            <ac:picMk id="4" creationId="{420A3F1D-CC81-4E26-82A9-BF7AA0D6AE05}"/>
          </ac:picMkLst>
        </pc:picChg>
      </pc:sldChg>
      <pc:sldChg chg="ord">
        <pc:chgData name="Rita ZHOU" userId="db6355e9-d665-4237-be2c-ce8c3b672934" providerId="ADAL" clId="{7D8932FE-9C5C-40BE-84BD-DD422887CC61}" dt="2021-12-09T02:02:37.629" v="8"/>
        <pc:sldMkLst>
          <pc:docMk/>
          <pc:sldMk cId="2772767603" sldId="358"/>
        </pc:sldMkLst>
      </pc:sldChg>
      <pc:sldChg chg="ord">
        <pc:chgData name="Rita ZHOU" userId="db6355e9-d665-4237-be2c-ce8c3b672934" providerId="ADAL" clId="{7D8932FE-9C5C-40BE-84BD-DD422887CC61}" dt="2021-12-09T02:02:37.629" v="8"/>
        <pc:sldMkLst>
          <pc:docMk/>
          <pc:sldMk cId="2160942818" sldId="359"/>
        </pc:sldMkLst>
      </pc:sldChg>
      <pc:sldChg chg="addSp delSp modSp ord">
        <pc:chgData name="Rita ZHOU" userId="db6355e9-d665-4237-be2c-ce8c3b672934" providerId="ADAL" clId="{7D8932FE-9C5C-40BE-84BD-DD422887CC61}" dt="2021-12-15T01:40:48.418" v="3340" actId="1076"/>
        <pc:sldMkLst>
          <pc:docMk/>
          <pc:sldMk cId="3488923299" sldId="360"/>
        </pc:sldMkLst>
        <pc:picChg chg="add mod">
          <ac:chgData name="Rita ZHOU" userId="db6355e9-d665-4237-be2c-ce8c3b672934" providerId="ADAL" clId="{7D8932FE-9C5C-40BE-84BD-DD422887CC61}" dt="2021-12-15T01:40:48.418" v="3340" actId="1076"/>
          <ac:picMkLst>
            <pc:docMk/>
            <pc:sldMk cId="3488923299" sldId="360"/>
            <ac:picMk id="3" creationId="{FE2A7FB7-D052-4C9E-A620-1E8A24156E04}"/>
          </ac:picMkLst>
        </pc:picChg>
        <pc:picChg chg="del">
          <ac:chgData name="Rita ZHOU" userId="db6355e9-d665-4237-be2c-ce8c3b672934" providerId="ADAL" clId="{7D8932FE-9C5C-40BE-84BD-DD422887CC61}" dt="2021-12-15T01:40:30.045" v="3338" actId="478"/>
          <ac:picMkLst>
            <pc:docMk/>
            <pc:sldMk cId="3488923299" sldId="360"/>
            <ac:picMk id="5" creationId="{F54F5866-C229-4AD7-B03E-0BDC281B6CBC}"/>
          </ac:picMkLst>
        </pc:picChg>
      </pc:sldChg>
      <pc:sldChg chg="addSp delSp modSp ord">
        <pc:chgData name="Rita ZHOU" userId="db6355e9-d665-4237-be2c-ce8c3b672934" providerId="ADAL" clId="{7D8932FE-9C5C-40BE-84BD-DD422887CC61}" dt="2021-12-29T13:24:35.111" v="3405" actId="6549"/>
        <pc:sldMkLst>
          <pc:docMk/>
          <pc:sldMk cId="4289372768" sldId="361"/>
        </pc:sldMkLst>
        <pc:spChg chg="mod">
          <ac:chgData name="Rita ZHOU" userId="db6355e9-d665-4237-be2c-ce8c3b672934" providerId="ADAL" clId="{7D8932FE-9C5C-40BE-84BD-DD422887CC61}" dt="2021-12-29T13:24:35.111" v="3405" actId="6549"/>
          <ac:spMkLst>
            <pc:docMk/>
            <pc:sldMk cId="4289372768" sldId="361"/>
            <ac:spMk id="8" creationId="{ABF299F1-A459-45E0-8B34-CD376A1800B5}"/>
          </ac:spMkLst>
        </pc:spChg>
        <pc:picChg chg="del">
          <ac:chgData name="Rita ZHOU" userId="db6355e9-d665-4237-be2c-ce8c3b672934" providerId="ADAL" clId="{7D8932FE-9C5C-40BE-84BD-DD422887CC61}" dt="2021-12-15T02:26:00.823" v="3341" actId="478"/>
          <ac:picMkLst>
            <pc:docMk/>
            <pc:sldMk cId="4289372768" sldId="361"/>
            <ac:picMk id="5" creationId="{F6E28764-93E5-40E3-AE67-1052DDFD47A4}"/>
          </ac:picMkLst>
        </pc:picChg>
        <pc:picChg chg="add mod">
          <ac:chgData name="Rita ZHOU" userId="db6355e9-d665-4237-be2c-ce8c3b672934" providerId="ADAL" clId="{7D8932FE-9C5C-40BE-84BD-DD422887CC61}" dt="2021-12-15T02:26:35.025" v="3344" actId="1076"/>
          <ac:picMkLst>
            <pc:docMk/>
            <pc:sldMk cId="4289372768" sldId="361"/>
            <ac:picMk id="9" creationId="{5AEBF308-4200-4AA8-A772-0FD445E03CA1}"/>
          </ac:picMkLst>
        </pc:picChg>
      </pc:sldChg>
      <pc:sldChg chg="ord">
        <pc:chgData name="Rita ZHOU" userId="db6355e9-d665-4237-be2c-ce8c3b672934" providerId="ADAL" clId="{7D8932FE-9C5C-40BE-84BD-DD422887CC61}" dt="2021-12-09T02:02:37.629" v="8"/>
        <pc:sldMkLst>
          <pc:docMk/>
          <pc:sldMk cId="3478833322" sldId="362"/>
        </pc:sldMkLst>
      </pc:sldChg>
      <pc:sldChg chg="addSp delSp modSp add delAnim">
        <pc:chgData name="Rita ZHOU" userId="db6355e9-d665-4237-be2c-ce8c3b672934" providerId="ADAL" clId="{7D8932FE-9C5C-40BE-84BD-DD422887CC61}" dt="2021-12-29T02:15:56.027" v="3369" actId="1076"/>
        <pc:sldMkLst>
          <pc:docMk/>
          <pc:sldMk cId="3427521823" sldId="371"/>
        </pc:sldMkLst>
        <pc:spChg chg="mod">
          <ac:chgData name="Rita ZHOU" userId="db6355e9-d665-4237-be2c-ce8c3b672934" providerId="ADAL" clId="{7D8932FE-9C5C-40BE-84BD-DD422887CC61}" dt="2021-12-29T02:15:18.142" v="3358" actId="1076"/>
          <ac:spMkLst>
            <pc:docMk/>
            <pc:sldMk cId="3427521823" sldId="371"/>
            <ac:spMk id="2" creationId="{CA391794-986C-4679-93EA-5F3C3EE6C82F}"/>
          </ac:spMkLst>
        </pc:spChg>
        <pc:spChg chg="add del mod">
          <ac:chgData name="Rita ZHOU" userId="db6355e9-d665-4237-be2c-ce8c3b672934" providerId="ADAL" clId="{7D8932FE-9C5C-40BE-84BD-DD422887CC61}" dt="2021-12-09T02:25:25.159" v="50" actId="478"/>
          <ac:spMkLst>
            <pc:docMk/>
            <pc:sldMk cId="3427521823" sldId="371"/>
            <ac:spMk id="4" creationId="{10CC6ABA-04CF-4104-883B-408A562CF805}"/>
          </ac:spMkLst>
        </pc:spChg>
        <pc:spChg chg="del mod">
          <ac:chgData name="Rita ZHOU" userId="db6355e9-d665-4237-be2c-ce8c3b672934" providerId="ADAL" clId="{7D8932FE-9C5C-40BE-84BD-DD422887CC61}" dt="2021-12-09T04:25:35.602" v="90" actId="478"/>
          <ac:spMkLst>
            <pc:docMk/>
            <pc:sldMk cId="3427521823" sldId="371"/>
            <ac:spMk id="13" creationId="{4C1ABC59-EEE9-41D0-B487-2E10743E49C4}"/>
          </ac:spMkLst>
        </pc:spChg>
        <pc:spChg chg="add del mod">
          <ac:chgData name="Rita ZHOU" userId="db6355e9-d665-4237-be2c-ce8c3b672934" providerId="ADAL" clId="{7D8932FE-9C5C-40BE-84BD-DD422887CC61}" dt="2021-12-29T02:15:31.667" v="3365" actId="478"/>
          <ac:spMkLst>
            <pc:docMk/>
            <pc:sldMk cId="3427521823" sldId="371"/>
            <ac:spMk id="15" creationId="{ABC1F7AD-F6BD-47CC-8376-D308FDC164C8}"/>
          </ac:spMkLst>
        </pc:spChg>
        <pc:spChg chg="add del mod">
          <ac:chgData name="Rita ZHOU" userId="db6355e9-d665-4237-be2c-ce8c3b672934" providerId="ADAL" clId="{7D8932FE-9C5C-40BE-84BD-DD422887CC61}" dt="2021-12-09T04:36:07.140" v="195" actId="478"/>
          <ac:spMkLst>
            <pc:docMk/>
            <pc:sldMk cId="3427521823" sldId="371"/>
            <ac:spMk id="23" creationId="{5E2EF4B5-037E-47D7-9AAD-1DD574D93726}"/>
          </ac:spMkLst>
        </pc:spChg>
        <pc:spChg chg="add del mod">
          <ac:chgData name="Rita ZHOU" userId="db6355e9-d665-4237-be2c-ce8c3b672934" providerId="ADAL" clId="{7D8932FE-9C5C-40BE-84BD-DD422887CC61}" dt="2021-12-29T02:15:21.081" v="3359" actId="478"/>
          <ac:spMkLst>
            <pc:docMk/>
            <pc:sldMk cId="3427521823" sldId="371"/>
            <ac:spMk id="24" creationId="{EDBD0A53-6A8D-4BD9-8F30-9855DA815860}"/>
          </ac:spMkLst>
        </pc:spChg>
        <pc:spChg chg="add del mod">
          <ac:chgData name="Rita ZHOU" userId="db6355e9-d665-4237-be2c-ce8c3b672934" providerId="ADAL" clId="{7D8932FE-9C5C-40BE-84BD-DD422887CC61}" dt="2021-12-29T02:15:22.696" v="3360" actId="478"/>
          <ac:spMkLst>
            <pc:docMk/>
            <pc:sldMk cId="3427521823" sldId="371"/>
            <ac:spMk id="25" creationId="{256122B8-0F42-43C3-9701-118C626948B6}"/>
          </ac:spMkLst>
        </pc:spChg>
        <pc:spChg chg="add del mod">
          <ac:chgData name="Rita ZHOU" userId="db6355e9-d665-4237-be2c-ce8c3b672934" providerId="ADAL" clId="{7D8932FE-9C5C-40BE-84BD-DD422887CC61}" dt="2021-12-29T02:15:25.787" v="3362" actId="478"/>
          <ac:spMkLst>
            <pc:docMk/>
            <pc:sldMk cId="3427521823" sldId="371"/>
            <ac:spMk id="27" creationId="{FA36D11D-1B9F-4EB2-A6AE-A2D8A59DC72F}"/>
          </ac:spMkLst>
        </pc:spChg>
        <pc:spChg chg="add del mod">
          <ac:chgData name="Rita ZHOU" userId="db6355e9-d665-4237-be2c-ce8c3b672934" providerId="ADAL" clId="{7D8932FE-9C5C-40BE-84BD-DD422887CC61}" dt="2021-12-29T02:15:28.578" v="3363" actId="478"/>
          <ac:spMkLst>
            <pc:docMk/>
            <pc:sldMk cId="3427521823" sldId="371"/>
            <ac:spMk id="28" creationId="{008375EF-67BE-49AD-B899-7AC20F444D45}"/>
          </ac:spMkLst>
        </pc:spChg>
        <pc:spChg chg="add del mod">
          <ac:chgData name="Rita ZHOU" userId="db6355e9-d665-4237-be2c-ce8c3b672934" providerId="ADAL" clId="{7D8932FE-9C5C-40BE-84BD-DD422887CC61}" dt="2021-12-29T02:15:53.678" v="3368" actId="478"/>
          <ac:spMkLst>
            <pc:docMk/>
            <pc:sldMk cId="3427521823" sldId="371"/>
            <ac:spMk id="29" creationId="{0C08E049-AD83-4237-BDA1-1F6B2DFCDC52}"/>
          </ac:spMkLst>
        </pc:spChg>
        <pc:spChg chg="add del mod">
          <ac:chgData name="Rita ZHOU" userId="db6355e9-d665-4237-be2c-ce8c3b672934" providerId="ADAL" clId="{7D8932FE-9C5C-40BE-84BD-DD422887CC61}" dt="2021-12-29T02:15:24.434" v="3361" actId="478"/>
          <ac:spMkLst>
            <pc:docMk/>
            <pc:sldMk cId="3427521823" sldId="371"/>
            <ac:spMk id="30" creationId="{CC9D8232-C1B2-499D-AFE5-8010CB7DD273}"/>
          </ac:spMkLst>
        </pc:spChg>
        <pc:picChg chg="add del mod">
          <ac:chgData name="Rita ZHOU" userId="db6355e9-d665-4237-be2c-ce8c3b672934" providerId="ADAL" clId="{7D8932FE-9C5C-40BE-84BD-DD422887CC61}" dt="2021-12-29T02:15:32.506" v="3366" actId="478"/>
          <ac:picMkLst>
            <pc:docMk/>
            <pc:sldMk cId="3427521823" sldId="371"/>
            <ac:picMk id="3" creationId="{A5FBA0FA-4D5A-465E-9F9F-F5168639B21C}"/>
          </ac:picMkLst>
        </pc:picChg>
        <pc:picChg chg="add mod">
          <ac:chgData name="Rita ZHOU" userId="db6355e9-d665-4237-be2c-ce8c3b672934" providerId="ADAL" clId="{7D8932FE-9C5C-40BE-84BD-DD422887CC61}" dt="2021-12-29T02:15:56.027" v="3369" actId="1076"/>
          <ac:picMkLst>
            <pc:docMk/>
            <pc:sldMk cId="3427521823" sldId="371"/>
            <ac:picMk id="4" creationId="{AF40B8C7-D3DA-4B47-8F18-2780708F0456}"/>
          </ac:picMkLst>
        </pc:picChg>
        <pc:picChg chg="add del mod">
          <ac:chgData name="Rita ZHOU" userId="db6355e9-d665-4237-be2c-ce8c3b672934" providerId="ADAL" clId="{7D8932FE-9C5C-40BE-84BD-DD422887CC61}" dt="2021-12-09T04:28:08.557" v="113" actId="478"/>
          <ac:picMkLst>
            <pc:docMk/>
            <pc:sldMk cId="3427521823" sldId="371"/>
            <ac:picMk id="6" creationId="{6FB259B6-0C29-46D3-87E3-DE7360E6D011}"/>
          </ac:picMkLst>
        </pc:picChg>
        <pc:picChg chg="del">
          <ac:chgData name="Rita ZHOU" userId="db6355e9-d665-4237-be2c-ce8c3b672934" providerId="ADAL" clId="{7D8932FE-9C5C-40BE-84BD-DD422887CC61}" dt="2021-12-09T02:06:23.341" v="48" actId="478"/>
          <ac:picMkLst>
            <pc:docMk/>
            <pc:sldMk cId="3427521823" sldId="371"/>
            <ac:picMk id="7" creationId="{4F0D119A-0C75-4591-8C6B-A52FE146F439}"/>
          </ac:picMkLst>
        </pc:picChg>
        <pc:picChg chg="del">
          <ac:chgData name="Rita ZHOU" userId="db6355e9-d665-4237-be2c-ce8c3b672934" providerId="ADAL" clId="{7D8932FE-9C5C-40BE-84BD-DD422887CC61}" dt="2021-12-09T02:25:22.754" v="49" actId="478"/>
          <ac:picMkLst>
            <pc:docMk/>
            <pc:sldMk cId="3427521823" sldId="371"/>
            <ac:picMk id="8" creationId="{3EDCFB0C-0657-4C20-A189-19BA292E5315}"/>
          </ac:picMkLst>
        </pc:picChg>
        <pc:picChg chg="add del mod">
          <ac:chgData name="Rita ZHOU" userId="db6355e9-d665-4237-be2c-ce8c3b672934" providerId="ADAL" clId="{7D8932FE-9C5C-40BE-84BD-DD422887CC61}" dt="2021-12-15T01:30:28.265" v="3333" actId="478"/>
          <ac:picMkLst>
            <pc:docMk/>
            <pc:sldMk cId="3427521823" sldId="371"/>
            <ac:picMk id="10" creationId="{229F1F32-E1EB-41FC-9A68-DBBE613F84B6}"/>
          </ac:picMkLst>
        </pc:picChg>
        <pc:picChg chg="add del mod">
          <ac:chgData name="Rita ZHOU" userId="db6355e9-d665-4237-be2c-ce8c3b672934" providerId="ADAL" clId="{7D8932FE-9C5C-40BE-84BD-DD422887CC61}" dt="2021-12-29T02:15:29.980" v="3364" actId="478"/>
          <ac:picMkLst>
            <pc:docMk/>
            <pc:sldMk cId="3427521823" sldId="371"/>
            <ac:picMk id="14" creationId="{25C8C41B-8AC7-4DE6-921B-88D6F84AC84A}"/>
          </ac:picMkLst>
        </pc:picChg>
        <pc:picChg chg="add del">
          <ac:chgData name="Rita ZHOU" userId="db6355e9-d665-4237-be2c-ce8c3b672934" providerId="ADAL" clId="{7D8932FE-9C5C-40BE-84BD-DD422887CC61}" dt="2021-12-09T05:39:37.022" v="901" actId="478"/>
          <ac:picMkLst>
            <pc:docMk/>
            <pc:sldMk cId="3427521823" sldId="371"/>
            <ac:picMk id="16" creationId="{7AEEA2EA-B2FA-4D71-9175-9AF84259B236}"/>
          </ac:picMkLst>
        </pc:picChg>
      </pc:sldChg>
      <pc:sldChg chg="addSp delSp modSp add ord modAnim">
        <pc:chgData name="Rita ZHOU" userId="db6355e9-d665-4237-be2c-ce8c3b672934" providerId="ADAL" clId="{7D8932FE-9C5C-40BE-84BD-DD422887CC61}" dt="2021-12-29T05:58:40.353" v="3373"/>
        <pc:sldMkLst>
          <pc:docMk/>
          <pc:sldMk cId="3158955771" sldId="373"/>
        </pc:sldMkLst>
        <pc:spChg chg="mod">
          <ac:chgData name="Rita ZHOU" userId="db6355e9-d665-4237-be2c-ce8c3b672934" providerId="ADAL" clId="{7D8932FE-9C5C-40BE-84BD-DD422887CC61}" dt="2021-12-09T05:49:25.975" v="946" actId="20577"/>
          <ac:spMkLst>
            <pc:docMk/>
            <pc:sldMk cId="3158955771" sldId="373"/>
            <ac:spMk id="2" creationId="{CA391794-986C-4679-93EA-5F3C3EE6C82F}"/>
          </ac:spMkLst>
        </pc:spChg>
        <pc:spChg chg="add mod">
          <ac:chgData name="Rita ZHOU" userId="db6355e9-d665-4237-be2c-ce8c3b672934" providerId="ADAL" clId="{7D8932FE-9C5C-40BE-84BD-DD422887CC61}" dt="2021-12-09T04:50:34.019" v="782" actId="1076"/>
          <ac:spMkLst>
            <pc:docMk/>
            <pc:sldMk cId="3158955771" sldId="373"/>
            <ac:spMk id="6" creationId="{9CB7FE4C-9A14-4238-8F74-7F7EB68F68E9}"/>
          </ac:spMkLst>
        </pc:spChg>
        <pc:spChg chg="mod">
          <ac:chgData name="Rita ZHOU" userId="db6355e9-d665-4237-be2c-ce8c3b672934" providerId="ADAL" clId="{7D8932FE-9C5C-40BE-84BD-DD422887CC61}" dt="2021-12-09T05:50:51.103" v="1012" actId="404"/>
          <ac:spMkLst>
            <pc:docMk/>
            <pc:sldMk cId="3158955771" sldId="373"/>
            <ac:spMk id="15" creationId="{ABC1F7AD-F6BD-47CC-8376-D308FDC164C8}"/>
          </ac:spMkLst>
        </pc:spChg>
        <pc:spChg chg="del mod">
          <ac:chgData name="Rita ZHOU" userId="db6355e9-d665-4237-be2c-ce8c3b672934" providerId="ADAL" clId="{7D8932FE-9C5C-40BE-84BD-DD422887CC61}" dt="2021-12-09T05:49:32.593" v="948" actId="478"/>
          <ac:spMkLst>
            <pc:docMk/>
            <pc:sldMk cId="3158955771" sldId="373"/>
            <ac:spMk id="24" creationId="{EDBD0A53-6A8D-4BD9-8F30-9855DA815860}"/>
          </ac:spMkLst>
        </pc:spChg>
        <pc:picChg chg="add mod">
          <ac:chgData name="Rita ZHOU" userId="db6355e9-d665-4237-be2c-ce8c3b672934" providerId="ADAL" clId="{7D8932FE-9C5C-40BE-84BD-DD422887CC61}" dt="2021-12-09T04:46:43.536" v="756" actId="1076"/>
          <ac:picMkLst>
            <pc:docMk/>
            <pc:sldMk cId="3158955771" sldId="373"/>
            <ac:picMk id="3" creationId="{1FA52ACC-4410-4369-9C24-A2B18426BE0D}"/>
          </ac:picMkLst>
        </pc:picChg>
        <pc:picChg chg="add mod">
          <ac:chgData name="Rita ZHOU" userId="db6355e9-d665-4237-be2c-ce8c3b672934" providerId="ADAL" clId="{7D8932FE-9C5C-40BE-84BD-DD422887CC61}" dt="2021-12-09T04:46:55.121" v="759" actId="1076"/>
          <ac:picMkLst>
            <pc:docMk/>
            <pc:sldMk cId="3158955771" sldId="373"/>
            <ac:picMk id="4" creationId="{8D339B8C-1A40-4371-892D-94CB27DC552E}"/>
          </ac:picMkLst>
        </pc:picChg>
        <pc:picChg chg="add mod">
          <ac:chgData name="Rita ZHOU" userId="db6355e9-d665-4237-be2c-ce8c3b672934" providerId="ADAL" clId="{7D8932FE-9C5C-40BE-84BD-DD422887CC61}" dt="2021-12-09T04:47:34.114" v="762" actId="1076"/>
          <ac:picMkLst>
            <pc:docMk/>
            <pc:sldMk cId="3158955771" sldId="373"/>
            <ac:picMk id="5" creationId="{AD2FE65A-36E7-45EB-84D9-5E1917ACE4D8}"/>
          </ac:picMkLst>
        </pc:picChg>
        <pc:picChg chg="del">
          <ac:chgData name="Rita ZHOU" userId="db6355e9-d665-4237-be2c-ce8c3b672934" providerId="ADAL" clId="{7D8932FE-9C5C-40BE-84BD-DD422887CC61}" dt="2021-12-09T04:36:53.854" v="233" actId="478"/>
          <ac:picMkLst>
            <pc:docMk/>
            <pc:sldMk cId="3158955771" sldId="373"/>
            <ac:picMk id="10" creationId="{229F1F32-E1EB-41FC-9A68-DBBE613F84B6}"/>
          </ac:picMkLst>
        </pc:picChg>
        <pc:picChg chg="del">
          <ac:chgData name="Rita ZHOU" userId="db6355e9-d665-4237-be2c-ce8c3b672934" providerId="ADAL" clId="{7D8932FE-9C5C-40BE-84BD-DD422887CC61}" dt="2021-12-09T04:39:03.943" v="317" actId="478"/>
          <ac:picMkLst>
            <pc:docMk/>
            <pc:sldMk cId="3158955771" sldId="373"/>
            <ac:picMk id="14" creationId="{25C8C41B-8AC7-4DE6-921B-88D6F84AC84A}"/>
          </ac:picMkLst>
        </pc:picChg>
      </pc:sldChg>
      <pc:sldChg chg="addSp delSp modSp add ord modAnim">
        <pc:chgData name="Rita ZHOU" userId="db6355e9-d665-4237-be2c-ce8c3b672934" providerId="ADAL" clId="{7D8932FE-9C5C-40BE-84BD-DD422887CC61}" dt="2021-12-29T02:29:09.845" v="3371" actId="20577"/>
        <pc:sldMkLst>
          <pc:docMk/>
          <pc:sldMk cId="1507496248" sldId="374"/>
        </pc:sldMkLst>
        <pc:spChg chg="mod">
          <ac:chgData name="Rita ZHOU" userId="db6355e9-d665-4237-be2c-ce8c3b672934" providerId="ADAL" clId="{7D8932FE-9C5C-40BE-84BD-DD422887CC61}" dt="2021-12-29T02:29:09.845" v="3371" actId="20577"/>
          <ac:spMkLst>
            <pc:docMk/>
            <pc:sldMk cId="1507496248" sldId="374"/>
            <ac:spMk id="2" creationId="{CA391794-986C-4679-93EA-5F3C3EE6C82F}"/>
          </ac:spMkLst>
        </pc:spChg>
        <pc:spChg chg="del">
          <ac:chgData name="Rita ZHOU" userId="db6355e9-d665-4237-be2c-ce8c3b672934" providerId="ADAL" clId="{7D8932FE-9C5C-40BE-84BD-DD422887CC61}" dt="2021-12-09T04:52:20.258" v="792" actId="478"/>
          <ac:spMkLst>
            <pc:docMk/>
            <pc:sldMk cId="1507496248" sldId="374"/>
            <ac:spMk id="15" creationId="{ABC1F7AD-F6BD-47CC-8376-D308FDC164C8}"/>
          </ac:spMkLst>
        </pc:spChg>
        <pc:spChg chg="del">
          <ac:chgData name="Rita ZHOU" userId="db6355e9-d665-4237-be2c-ce8c3b672934" providerId="ADAL" clId="{7D8932FE-9C5C-40BE-84BD-DD422887CC61}" dt="2021-12-09T04:59:36.343" v="820" actId="478"/>
          <ac:spMkLst>
            <pc:docMk/>
            <pc:sldMk cId="1507496248" sldId="374"/>
            <ac:spMk id="24" creationId="{EDBD0A53-6A8D-4BD9-8F30-9855DA815860}"/>
          </ac:spMkLst>
        </pc:spChg>
        <pc:spChg chg="mod">
          <ac:chgData name="Rita ZHOU" userId="db6355e9-d665-4237-be2c-ce8c3b672934" providerId="ADAL" clId="{7D8932FE-9C5C-40BE-84BD-DD422887CC61}" dt="2021-12-09T04:59:58.319" v="891" actId="1076"/>
          <ac:spMkLst>
            <pc:docMk/>
            <pc:sldMk cId="1507496248" sldId="374"/>
            <ac:spMk id="25" creationId="{256122B8-0F42-43C3-9701-118C626948B6}"/>
          </ac:spMkLst>
        </pc:spChg>
        <pc:picChg chg="add mod">
          <ac:chgData name="Rita ZHOU" userId="db6355e9-d665-4237-be2c-ce8c3b672934" providerId="ADAL" clId="{7D8932FE-9C5C-40BE-84BD-DD422887CC61}" dt="2021-12-09T05:01:48.428" v="899" actId="1076"/>
          <ac:picMkLst>
            <pc:docMk/>
            <pc:sldMk cId="1507496248" sldId="374"/>
            <ac:picMk id="3" creationId="{500ECC9C-FFC4-482F-A133-44A75D8FBA42}"/>
          </ac:picMkLst>
        </pc:picChg>
        <pc:picChg chg="add mod">
          <ac:chgData name="Rita ZHOU" userId="db6355e9-d665-4237-be2c-ce8c3b672934" providerId="ADAL" clId="{7D8932FE-9C5C-40BE-84BD-DD422887CC61}" dt="2021-12-09T05:01:36.615" v="897" actId="1076"/>
          <ac:picMkLst>
            <pc:docMk/>
            <pc:sldMk cId="1507496248" sldId="374"/>
            <ac:picMk id="4" creationId="{18E3489D-B3D6-4FE9-8D7F-573A2A2C8A59}"/>
          </ac:picMkLst>
        </pc:picChg>
        <pc:picChg chg="add mod">
          <ac:chgData name="Rita ZHOU" userId="db6355e9-d665-4237-be2c-ce8c3b672934" providerId="ADAL" clId="{7D8932FE-9C5C-40BE-84BD-DD422887CC61}" dt="2021-12-09T05:45:33.517" v="904" actId="1076"/>
          <ac:picMkLst>
            <pc:docMk/>
            <pc:sldMk cId="1507496248" sldId="374"/>
            <ac:picMk id="5" creationId="{42206C98-6556-4D1B-9152-908D43BD75A2}"/>
          </ac:picMkLst>
        </pc:picChg>
        <pc:picChg chg="add mod">
          <ac:chgData name="Rita ZHOU" userId="db6355e9-d665-4237-be2c-ce8c3b672934" providerId="ADAL" clId="{7D8932FE-9C5C-40BE-84BD-DD422887CC61}" dt="2021-12-09T05:46:14.887" v="906" actId="1076"/>
          <ac:picMkLst>
            <pc:docMk/>
            <pc:sldMk cId="1507496248" sldId="374"/>
            <ac:picMk id="6" creationId="{586A9436-D507-40D6-B987-1AD087290364}"/>
          </ac:picMkLst>
        </pc:picChg>
        <pc:picChg chg="del">
          <ac:chgData name="Rita ZHOU" userId="db6355e9-d665-4237-be2c-ce8c3b672934" providerId="ADAL" clId="{7D8932FE-9C5C-40BE-84BD-DD422887CC61}" dt="2021-12-09T04:52:18.086" v="791" actId="478"/>
          <ac:picMkLst>
            <pc:docMk/>
            <pc:sldMk cId="1507496248" sldId="374"/>
            <ac:picMk id="10" creationId="{229F1F32-E1EB-41FC-9A68-DBBE613F84B6}"/>
          </ac:picMkLst>
        </pc:picChg>
        <pc:picChg chg="del">
          <ac:chgData name="Rita ZHOU" userId="db6355e9-d665-4237-be2c-ce8c3b672934" providerId="ADAL" clId="{7D8932FE-9C5C-40BE-84BD-DD422887CC61}" dt="2021-12-09T04:59:30.542" v="819" actId="478"/>
          <ac:picMkLst>
            <pc:docMk/>
            <pc:sldMk cId="1507496248" sldId="374"/>
            <ac:picMk id="14" creationId="{25C8C41B-8AC7-4DE6-921B-88D6F84AC84A}"/>
          </ac:picMkLst>
        </pc:picChg>
      </pc:sldChg>
      <pc:sldChg chg="addSp delSp modSp add ord delAnim modAnim">
        <pc:chgData name="Rita ZHOU" userId="db6355e9-d665-4237-be2c-ce8c3b672934" providerId="ADAL" clId="{7D8932FE-9C5C-40BE-84BD-DD422887CC61}" dt="2021-12-29T05:58:53.299" v="3374"/>
        <pc:sldMkLst>
          <pc:docMk/>
          <pc:sldMk cId="2290948441" sldId="375"/>
        </pc:sldMkLst>
        <pc:spChg chg="mod">
          <ac:chgData name="Rita ZHOU" userId="db6355e9-d665-4237-be2c-ce8c3b672934" providerId="ADAL" clId="{7D8932FE-9C5C-40BE-84BD-DD422887CC61}" dt="2021-12-09T05:52:42.173" v="1068" actId="20577"/>
          <ac:spMkLst>
            <pc:docMk/>
            <pc:sldMk cId="2290948441" sldId="375"/>
            <ac:spMk id="2" creationId="{CA391794-986C-4679-93EA-5F3C3EE6C82F}"/>
          </ac:spMkLst>
        </pc:spChg>
        <pc:spChg chg="mod">
          <ac:chgData name="Rita ZHOU" userId="db6355e9-d665-4237-be2c-ce8c3b672934" providerId="ADAL" clId="{7D8932FE-9C5C-40BE-84BD-DD422887CC61}" dt="2021-12-09T05:57:35.817" v="1341" actId="20577"/>
          <ac:spMkLst>
            <pc:docMk/>
            <pc:sldMk cId="2290948441" sldId="375"/>
            <ac:spMk id="25" creationId="{256122B8-0F42-43C3-9701-118C626948B6}"/>
          </ac:spMkLst>
        </pc:spChg>
        <pc:picChg chg="del">
          <ac:chgData name="Rita ZHOU" userId="db6355e9-d665-4237-be2c-ce8c3b672934" providerId="ADAL" clId="{7D8932FE-9C5C-40BE-84BD-DD422887CC61}" dt="2021-12-09T05:52:24.906" v="1014" actId="478"/>
          <ac:picMkLst>
            <pc:docMk/>
            <pc:sldMk cId="2290948441" sldId="375"/>
            <ac:picMk id="3" creationId="{500ECC9C-FFC4-482F-A133-44A75D8FBA42}"/>
          </ac:picMkLst>
        </pc:picChg>
        <pc:picChg chg="del">
          <ac:chgData name="Rita ZHOU" userId="db6355e9-d665-4237-be2c-ce8c3b672934" providerId="ADAL" clId="{7D8932FE-9C5C-40BE-84BD-DD422887CC61}" dt="2021-12-09T05:52:26.602" v="1016" actId="478"/>
          <ac:picMkLst>
            <pc:docMk/>
            <pc:sldMk cId="2290948441" sldId="375"/>
            <ac:picMk id="4" creationId="{18E3489D-B3D6-4FE9-8D7F-573A2A2C8A59}"/>
          </ac:picMkLst>
        </pc:picChg>
        <pc:picChg chg="del">
          <ac:chgData name="Rita ZHOU" userId="db6355e9-d665-4237-be2c-ce8c3b672934" providerId="ADAL" clId="{7D8932FE-9C5C-40BE-84BD-DD422887CC61}" dt="2021-12-09T05:52:25.936" v="1015" actId="478"/>
          <ac:picMkLst>
            <pc:docMk/>
            <pc:sldMk cId="2290948441" sldId="375"/>
            <ac:picMk id="5" creationId="{42206C98-6556-4D1B-9152-908D43BD75A2}"/>
          </ac:picMkLst>
        </pc:picChg>
        <pc:picChg chg="del">
          <ac:chgData name="Rita ZHOU" userId="db6355e9-d665-4237-be2c-ce8c3b672934" providerId="ADAL" clId="{7D8932FE-9C5C-40BE-84BD-DD422887CC61}" dt="2021-12-09T05:52:27.113" v="1017" actId="478"/>
          <ac:picMkLst>
            <pc:docMk/>
            <pc:sldMk cId="2290948441" sldId="375"/>
            <ac:picMk id="6" creationId="{586A9436-D507-40D6-B987-1AD087290364}"/>
          </ac:picMkLst>
        </pc:picChg>
        <pc:picChg chg="add mod modCrop">
          <ac:chgData name="Rita ZHOU" userId="db6355e9-d665-4237-be2c-ce8c3b672934" providerId="ADAL" clId="{7D8932FE-9C5C-40BE-84BD-DD422887CC61}" dt="2021-12-09T05:56:14.029" v="1202" actId="732"/>
          <ac:picMkLst>
            <pc:docMk/>
            <pc:sldMk cId="2290948441" sldId="375"/>
            <ac:picMk id="8" creationId="{14FC8ED4-51E4-4F7F-9C34-0FEA91B44508}"/>
          </ac:picMkLst>
        </pc:picChg>
        <pc:picChg chg="add mod">
          <ac:chgData name="Rita ZHOU" userId="db6355e9-d665-4237-be2c-ce8c3b672934" providerId="ADAL" clId="{7D8932FE-9C5C-40BE-84BD-DD422887CC61}" dt="2021-12-09T06:00:07.171" v="1343" actId="1076"/>
          <ac:picMkLst>
            <pc:docMk/>
            <pc:sldMk cId="2290948441" sldId="375"/>
            <ac:picMk id="9" creationId="{7B79BC10-A485-4EE2-A289-8B9132052604}"/>
          </ac:picMkLst>
        </pc:picChg>
      </pc:sldChg>
      <pc:sldChg chg="addSp delSp modSp add ord delAnim">
        <pc:chgData name="Rita ZHOU" userId="db6355e9-d665-4237-be2c-ce8c3b672934" providerId="ADAL" clId="{7D8932FE-9C5C-40BE-84BD-DD422887CC61}" dt="2021-12-29T05:59:55.106" v="3375"/>
        <pc:sldMkLst>
          <pc:docMk/>
          <pc:sldMk cId="1614920010" sldId="376"/>
        </pc:sldMkLst>
        <pc:spChg chg="add del mod">
          <ac:chgData name="Rita ZHOU" userId="db6355e9-d665-4237-be2c-ce8c3b672934" providerId="ADAL" clId="{7D8932FE-9C5C-40BE-84BD-DD422887CC61}" dt="2021-12-09T06:21:10.977" v="2308"/>
          <ac:spMkLst>
            <pc:docMk/>
            <pc:sldMk cId="1614920010" sldId="376"/>
            <ac:spMk id="4" creationId="{CBDCB771-3529-4573-A16D-31BC68C8EC7E}"/>
          </ac:spMkLst>
        </pc:spChg>
        <pc:spChg chg="add mod">
          <ac:chgData name="Rita ZHOU" userId="db6355e9-d665-4237-be2c-ce8c3b672934" providerId="ADAL" clId="{7D8932FE-9C5C-40BE-84BD-DD422887CC61}" dt="2021-12-14T02:17:57.972" v="3322" actId="1076"/>
          <ac:spMkLst>
            <pc:docMk/>
            <pc:sldMk cId="1614920010" sldId="376"/>
            <ac:spMk id="5" creationId="{384449FB-48A6-4AF7-BBEA-EA9711B39899}"/>
          </ac:spMkLst>
        </pc:spChg>
        <pc:spChg chg="add del">
          <ac:chgData name="Rita ZHOU" userId="db6355e9-d665-4237-be2c-ce8c3b672934" providerId="ADAL" clId="{7D8932FE-9C5C-40BE-84BD-DD422887CC61}" dt="2021-12-09T06:02:55.872" v="1354" actId="478"/>
          <ac:spMkLst>
            <pc:docMk/>
            <pc:sldMk cId="1614920010" sldId="376"/>
            <ac:spMk id="15" creationId="{42C5BB79-AFED-46A2-8B1D-98ADDEB9D74E}"/>
          </ac:spMkLst>
        </pc:spChg>
        <pc:spChg chg="add mod">
          <ac:chgData name="Rita ZHOU" userId="db6355e9-d665-4237-be2c-ce8c3b672934" providerId="ADAL" clId="{7D8932FE-9C5C-40BE-84BD-DD422887CC61}" dt="2021-12-14T02:17:55.257" v="3321" actId="1076"/>
          <ac:spMkLst>
            <pc:docMk/>
            <pc:sldMk cId="1614920010" sldId="376"/>
            <ac:spMk id="19" creationId="{71CAAC1C-9EB6-44CB-8DA5-61EC955BDA02}"/>
          </ac:spMkLst>
        </pc:spChg>
        <pc:spChg chg="add mod">
          <ac:chgData name="Rita ZHOU" userId="db6355e9-d665-4237-be2c-ce8c3b672934" providerId="ADAL" clId="{7D8932FE-9C5C-40BE-84BD-DD422887CC61}" dt="2021-12-14T02:18:14.736" v="3323" actId="1076"/>
          <ac:spMkLst>
            <pc:docMk/>
            <pc:sldMk cId="1614920010" sldId="376"/>
            <ac:spMk id="20" creationId="{7392E2E4-3D4B-4027-BE96-3DF743D23677}"/>
          </ac:spMkLst>
        </pc:spChg>
        <pc:spChg chg="add mod">
          <ac:chgData name="Rita ZHOU" userId="db6355e9-d665-4237-be2c-ce8c3b672934" providerId="ADAL" clId="{7D8932FE-9C5C-40BE-84BD-DD422887CC61}" dt="2021-12-09T06:17:05.776" v="2186" actId="14100"/>
          <ac:spMkLst>
            <pc:docMk/>
            <pc:sldMk cId="1614920010" sldId="376"/>
            <ac:spMk id="21" creationId="{2CA3BA19-A8C9-46A5-91FA-F9E46D612C28}"/>
          </ac:spMkLst>
        </pc:spChg>
        <pc:spChg chg="add mod">
          <ac:chgData name="Rita ZHOU" userId="db6355e9-d665-4237-be2c-ce8c3b672934" providerId="ADAL" clId="{7D8932FE-9C5C-40BE-84BD-DD422887CC61}" dt="2021-12-14T02:17:40.379" v="3317" actId="1076"/>
          <ac:spMkLst>
            <pc:docMk/>
            <pc:sldMk cId="1614920010" sldId="376"/>
            <ac:spMk id="22" creationId="{2F5C934E-2BD4-4B69-9D35-3A0187BB724C}"/>
          </ac:spMkLst>
        </pc:spChg>
        <pc:spChg chg="add mod">
          <ac:chgData name="Rita ZHOU" userId="db6355e9-d665-4237-be2c-ce8c3b672934" providerId="ADAL" clId="{7D8932FE-9C5C-40BE-84BD-DD422887CC61}" dt="2021-12-14T02:17:42.698" v="3318" actId="1076"/>
          <ac:spMkLst>
            <pc:docMk/>
            <pc:sldMk cId="1614920010" sldId="376"/>
            <ac:spMk id="23" creationId="{63F6270E-2E3D-42D7-B97B-4EB71102DAE9}"/>
          </ac:spMkLst>
        </pc:spChg>
        <pc:spChg chg="add mod">
          <ac:chgData name="Rita ZHOU" userId="db6355e9-d665-4237-be2c-ce8c3b672934" providerId="ADAL" clId="{7D8932FE-9C5C-40BE-84BD-DD422887CC61}" dt="2021-12-14T02:17:47.089" v="3319" actId="1076"/>
          <ac:spMkLst>
            <pc:docMk/>
            <pc:sldMk cId="1614920010" sldId="376"/>
            <ac:spMk id="24" creationId="{BFBECDCA-FF71-4E07-8C32-D27185926B82}"/>
          </ac:spMkLst>
        </pc:spChg>
        <pc:spChg chg="add mod">
          <ac:chgData name="Rita ZHOU" userId="db6355e9-d665-4237-be2c-ce8c3b672934" providerId="ADAL" clId="{7D8932FE-9C5C-40BE-84BD-DD422887CC61}" dt="2021-12-14T02:16:08.035" v="3316" actId="14100"/>
          <ac:spMkLst>
            <pc:docMk/>
            <pc:sldMk cId="1614920010" sldId="376"/>
            <ac:spMk id="25" creationId="{1C70EA85-6519-4861-AB10-F994C2E73AE4}"/>
          </ac:spMkLst>
        </pc:spChg>
        <pc:spChg chg="del">
          <ac:chgData name="Rita ZHOU" userId="db6355e9-d665-4237-be2c-ce8c3b672934" providerId="ADAL" clId="{7D8932FE-9C5C-40BE-84BD-DD422887CC61}" dt="2021-12-09T06:07:11.220" v="1662" actId="478"/>
          <ac:spMkLst>
            <pc:docMk/>
            <pc:sldMk cId="1614920010" sldId="376"/>
            <ac:spMk id="25" creationId="{256122B8-0F42-43C3-9701-118C626948B6}"/>
          </ac:spMkLst>
        </pc:spChg>
        <pc:graphicFrameChg chg="add mod">
          <ac:chgData name="Rita ZHOU" userId="db6355e9-d665-4237-be2c-ce8c3b672934" providerId="ADAL" clId="{7D8932FE-9C5C-40BE-84BD-DD422887CC61}" dt="2021-12-09T06:13:45.071" v="1972" actId="20577"/>
          <ac:graphicFrameMkLst>
            <pc:docMk/>
            <pc:sldMk cId="1614920010" sldId="376"/>
            <ac:graphicFrameMk id="3" creationId="{36FF7DA8-EB69-444E-BFA0-5405961E7611}"/>
          </ac:graphicFrameMkLst>
        </pc:graphicFrameChg>
        <pc:picChg chg="del">
          <ac:chgData name="Rita ZHOU" userId="db6355e9-d665-4237-be2c-ce8c3b672934" providerId="ADAL" clId="{7D8932FE-9C5C-40BE-84BD-DD422887CC61}" dt="2021-12-09T06:01:08.607" v="1351" actId="478"/>
          <ac:picMkLst>
            <pc:docMk/>
            <pc:sldMk cId="1614920010" sldId="376"/>
            <ac:picMk id="8" creationId="{14FC8ED4-51E4-4F7F-9C34-0FEA91B44508}"/>
          </ac:picMkLst>
        </pc:picChg>
        <pc:picChg chg="del">
          <ac:chgData name="Rita ZHOU" userId="db6355e9-d665-4237-be2c-ce8c3b672934" providerId="ADAL" clId="{7D8932FE-9C5C-40BE-84BD-DD422887CC61}" dt="2021-12-09T06:01:10.286" v="1352" actId="478"/>
          <ac:picMkLst>
            <pc:docMk/>
            <pc:sldMk cId="1614920010" sldId="376"/>
            <ac:picMk id="9" creationId="{7B79BC10-A485-4EE2-A289-8B9132052604}"/>
          </ac:picMkLst>
        </pc:picChg>
      </pc:sldChg>
      <pc:sldChg chg="addSp delSp modSp add ord delAnim modAnim">
        <pc:chgData name="Rita ZHOU" userId="db6355e9-d665-4237-be2c-ce8c3b672934" providerId="ADAL" clId="{7D8932FE-9C5C-40BE-84BD-DD422887CC61}" dt="2021-12-09T07:45:59.066" v="2341"/>
        <pc:sldMkLst>
          <pc:docMk/>
          <pc:sldMk cId="1223928770" sldId="377"/>
        </pc:sldMkLst>
        <pc:spChg chg="mod">
          <ac:chgData name="Rita ZHOU" userId="db6355e9-d665-4237-be2c-ce8c3b672934" providerId="ADAL" clId="{7D8932FE-9C5C-40BE-84BD-DD422887CC61}" dt="2021-12-09T06:28:58.725" v="2330" actId="20577"/>
          <ac:spMkLst>
            <pc:docMk/>
            <pc:sldMk cId="1223928770" sldId="377"/>
            <ac:spMk id="2" creationId="{CA391794-986C-4679-93EA-5F3C3EE6C82F}"/>
          </ac:spMkLst>
        </pc:spChg>
        <pc:spChg chg="del mod">
          <ac:chgData name="Rita ZHOU" userId="db6355e9-d665-4237-be2c-ce8c3b672934" providerId="ADAL" clId="{7D8932FE-9C5C-40BE-84BD-DD422887CC61}" dt="2021-12-09T06:28:38.973" v="2320" actId="478"/>
          <ac:spMkLst>
            <pc:docMk/>
            <pc:sldMk cId="1223928770" sldId="377"/>
            <ac:spMk id="25" creationId="{256122B8-0F42-43C3-9701-118C626948B6}"/>
          </ac:spMkLst>
        </pc:spChg>
        <pc:picChg chg="add mod">
          <ac:chgData name="Rita ZHOU" userId="db6355e9-d665-4237-be2c-ce8c3b672934" providerId="ADAL" clId="{7D8932FE-9C5C-40BE-84BD-DD422887CC61}" dt="2021-12-09T06:29:15.239" v="2334" actId="1076"/>
          <ac:picMkLst>
            <pc:docMk/>
            <pc:sldMk cId="1223928770" sldId="377"/>
            <ac:picMk id="3" creationId="{A9C8A171-C39F-40A1-AF3F-0AA30CC243C9}"/>
          </ac:picMkLst>
        </pc:picChg>
        <pc:picChg chg="add mod">
          <ac:chgData name="Rita ZHOU" userId="db6355e9-d665-4237-be2c-ce8c3b672934" providerId="ADAL" clId="{7D8932FE-9C5C-40BE-84BD-DD422887CC61}" dt="2021-12-09T07:45:37.140" v="2336" actId="1076"/>
          <ac:picMkLst>
            <pc:docMk/>
            <pc:sldMk cId="1223928770" sldId="377"/>
            <ac:picMk id="5" creationId="{FF3D821B-952C-428D-AA2B-03B1419C44A2}"/>
          </ac:picMkLst>
        </pc:picChg>
        <pc:picChg chg="del">
          <ac:chgData name="Rita ZHOU" userId="db6355e9-d665-4237-be2c-ce8c3b672934" providerId="ADAL" clId="{7D8932FE-9C5C-40BE-84BD-DD422887CC61}" dt="2021-12-09T06:28:15.522" v="2316" actId="478"/>
          <ac:picMkLst>
            <pc:docMk/>
            <pc:sldMk cId="1223928770" sldId="377"/>
            <ac:picMk id="8" creationId="{14FC8ED4-51E4-4F7F-9C34-0FEA91B44508}"/>
          </ac:picMkLst>
        </pc:picChg>
        <pc:picChg chg="del">
          <ac:chgData name="Rita ZHOU" userId="db6355e9-d665-4237-be2c-ce8c3b672934" providerId="ADAL" clId="{7D8932FE-9C5C-40BE-84BD-DD422887CC61}" dt="2021-12-09T06:28:18.115" v="2318" actId="478"/>
          <ac:picMkLst>
            <pc:docMk/>
            <pc:sldMk cId="1223928770" sldId="377"/>
            <ac:picMk id="9" creationId="{7B79BC10-A485-4EE2-A289-8B9132052604}"/>
          </ac:picMkLst>
        </pc:picChg>
      </pc:sldChg>
      <pc:sldChg chg="addSp delSp modSp add">
        <pc:chgData name="Rita ZHOU" userId="db6355e9-d665-4237-be2c-ce8c3b672934" providerId="ADAL" clId="{7D8932FE-9C5C-40BE-84BD-DD422887CC61}" dt="2021-12-09T08:53:06.329" v="2698" actId="20577"/>
        <pc:sldMkLst>
          <pc:docMk/>
          <pc:sldMk cId="2722250863" sldId="379"/>
        </pc:sldMkLst>
        <pc:spChg chg="mod">
          <ac:chgData name="Rita ZHOU" userId="db6355e9-d665-4237-be2c-ce8c3b672934" providerId="ADAL" clId="{7D8932FE-9C5C-40BE-84BD-DD422887CC61}" dt="2021-12-09T08:53:06.329" v="2698" actId="20577"/>
          <ac:spMkLst>
            <pc:docMk/>
            <pc:sldMk cId="2722250863" sldId="379"/>
            <ac:spMk id="2" creationId="{CA391794-986C-4679-93EA-5F3C3EE6C82F}"/>
          </ac:spMkLst>
        </pc:spChg>
        <pc:spChg chg="del">
          <ac:chgData name="Rita ZHOU" userId="db6355e9-d665-4237-be2c-ce8c3b672934" providerId="ADAL" clId="{7D8932FE-9C5C-40BE-84BD-DD422887CC61}" dt="2021-12-09T08:49:09.211" v="2661" actId="478"/>
          <ac:spMkLst>
            <pc:docMk/>
            <pc:sldMk cId="2722250863" sldId="379"/>
            <ac:spMk id="4" creationId="{EEADCFC4-0972-43C9-8662-E1B5F366FF51}"/>
          </ac:spMkLst>
        </pc:spChg>
        <pc:spChg chg="del">
          <ac:chgData name="Rita ZHOU" userId="db6355e9-d665-4237-be2c-ce8c3b672934" providerId="ADAL" clId="{7D8932FE-9C5C-40BE-84BD-DD422887CC61}" dt="2021-12-09T08:49:11.250" v="2662" actId="478"/>
          <ac:spMkLst>
            <pc:docMk/>
            <pc:sldMk cId="2722250863" sldId="379"/>
            <ac:spMk id="6" creationId="{4FC9E27E-48D2-4008-97A2-64CFED2944AD}"/>
          </ac:spMkLst>
        </pc:spChg>
        <pc:spChg chg="del mod">
          <ac:chgData name="Rita ZHOU" userId="db6355e9-d665-4237-be2c-ce8c3b672934" providerId="ADAL" clId="{7D8932FE-9C5C-40BE-84BD-DD422887CC61}" dt="2021-12-09T08:50:54.456" v="2667" actId="478"/>
          <ac:spMkLst>
            <pc:docMk/>
            <pc:sldMk cId="2722250863" sldId="379"/>
            <ac:spMk id="7" creationId="{927AF39D-2625-42E1-8A58-1C53416A491F}"/>
          </ac:spMkLst>
        </pc:spChg>
        <pc:spChg chg="del">
          <ac:chgData name="Rita ZHOU" userId="db6355e9-d665-4237-be2c-ce8c3b672934" providerId="ADAL" clId="{7D8932FE-9C5C-40BE-84BD-DD422887CC61}" dt="2021-12-09T08:49:13.937" v="2663" actId="478"/>
          <ac:spMkLst>
            <pc:docMk/>
            <pc:sldMk cId="2722250863" sldId="379"/>
            <ac:spMk id="15" creationId="{F1B58180-EC3B-4DC5-B6D3-2C1A68CFD250}"/>
          </ac:spMkLst>
        </pc:spChg>
        <pc:picChg chg="add del mod modCrop">
          <ac:chgData name="Rita ZHOU" userId="db6355e9-d665-4237-be2c-ce8c3b672934" providerId="ADAL" clId="{7D8932FE-9C5C-40BE-84BD-DD422887CC61}" dt="2021-12-09T08:51:39.040" v="2671"/>
          <ac:picMkLst>
            <pc:docMk/>
            <pc:sldMk cId="2722250863" sldId="379"/>
            <ac:picMk id="3" creationId="{90F88615-8101-4726-94AB-B3CFF61F8692}"/>
          </ac:picMkLst>
        </pc:picChg>
        <pc:picChg chg="add mod">
          <ac:chgData name="Rita ZHOU" userId="db6355e9-d665-4237-be2c-ce8c3b672934" providerId="ADAL" clId="{7D8932FE-9C5C-40BE-84BD-DD422887CC61}" dt="2021-12-09T08:52:51.755" v="2673" actId="1076"/>
          <ac:picMkLst>
            <pc:docMk/>
            <pc:sldMk cId="2722250863" sldId="379"/>
            <ac:picMk id="5" creationId="{B17CB4B0-29D4-414C-9D02-4D7BE3C02B0D}"/>
          </ac:picMkLst>
        </pc:picChg>
      </pc:sldChg>
      <pc:sldChg chg="addSp delSp modSp add modAnim">
        <pc:chgData name="Rita ZHOU" userId="db6355e9-d665-4237-be2c-ce8c3b672934" providerId="ADAL" clId="{7D8932FE-9C5C-40BE-84BD-DD422887CC61}" dt="2022-01-13T02:39:43.577" v="3411"/>
        <pc:sldMkLst>
          <pc:docMk/>
          <pc:sldMk cId="2451271566" sldId="381"/>
        </pc:sldMkLst>
        <pc:spChg chg="mod">
          <ac:chgData name="Rita ZHOU" userId="db6355e9-d665-4237-be2c-ce8c3b672934" providerId="ADAL" clId="{7D8932FE-9C5C-40BE-84BD-DD422887CC61}" dt="2021-12-09T09:05:58.258" v="2879" actId="14100"/>
          <ac:spMkLst>
            <pc:docMk/>
            <pc:sldMk cId="2451271566" sldId="381"/>
            <ac:spMk id="2" creationId="{6E6FC69E-CCAF-4679-9670-CE37AA3821B7}"/>
          </ac:spMkLst>
        </pc:spChg>
        <pc:spChg chg="mod">
          <ac:chgData name="Rita ZHOU" userId="db6355e9-d665-4237-be2c-ce8c3b672934" providerId="ADAL" clId="{7D8932FE-9C5C-40BE-84BD-DD422887CC61}" dt="2021-12-09T09:08:13.138" v="2888" actId="1076"/>
          <ac:spMkLst>
            <pc:docMk/>
            <pc:sldMk cId="2451271566" sldId="381"/>
            <ac:spMk id="8" creationId="{7B9D9FF1-B2BF-4F9B-8AC9-91481AE0C07C}"/>
          </ac:spMkLst>
        </pc:spChg>
        <pc:spChg chg="mod">
          <ac:chgData name="Rita ZHOU" userId="db6355e9-d665-4237-be2c-ce8c3b672934" providerId="ADAL" clId="{7D8932FE-9C5C-40BE-84BD-DD422887CC61}" dt="2021-12-09T09:08:41.617" v="2890" actId="1076"/>
          <ac:spMkLst>
            <pc:docMk/>
            <pc:sldMk cId="2451271566" sldId="381"/>
            <ac:spMk id="9" creationId="{22A2CCD1-2D4E-4C7F-8E35-69455BC5E0E2}"/>
          </ac:spMkLst>
        </pc:spChg>
        <pc:picChg chg="add mod">
          <ac:chgData name="Rita ZHOU" userId="db6355e9-d665-4237-be2c-ce8c3b672934" providerId="ADAL" clId="{7D8932FE-9C5C-40BE-84BD-DD422887CC61}" dt="2021-12-09T09:07:58.156" v="2884" actId="1076"/>
          <ac:picMkLst>
            <pc:docMk/>
            <pc:sldMk cId="2451271566" sldId="381"/>
            <ac:picMk id="3" creationId="{64854821-E1B0-4E12-988B-C9F1D1D5E256}"/>
          </ac:picMkLst>
        </pc:picChg>
        <pc:picChg chg="add mod">
          <ac:chgData name="Rita ZHOU" userId="db6355e9-d665-4237-be2c-ce8c3b672934" providerId="ADAL" clId="{7D8932FE-9C5C-40BE-84BD-DD422887CC61}" dt="2021-12-09T09:09:50.620" v="2893" actId="1076"/>
          <ac:picMkLst>
            <pc:docMk/>
            <pc:sldMk cId="2451271566" sldId="381"/>
            <ac:picMk id="4" creationId="{3C2CEBE6-1951-47C7-A9E8-04B005EC387D}"/>
          </ac:picMkLst>
        </pc:picChg>
        <pc:picChg chg="del">
          <ac:chgData name="Rita ZHOU" userId="db6355e9-d665-4237-be2c-ce8c3b672934" providerId="ADAL" clId="{7D8932FE-9C5C-40BE-84BD-DD422887CC61}" dt="2021-12-09T09:05:21.780" v="2829" actId="478"/>
          <ac:picMkLst>
            <pc:docMk/>
            <pc:sldMk cId="2451271566" sldId="381"/>
            <ac:picMk id="10" creationId="{700267F3-8420-4638-B90D-BDE8C63B8E1C}"/>
          </ac:picMkLst>
        </pc:picChg>
      </pc:sldChg>
      <pc:sldChg chg="addSp delSp modSp add ord">
        <pc:chgData name="Rita ZHOU" userId="db6355e9-d665-4237-be2c-ce8c3b672934" providerId="ADAL" clId="{7D8932FE-9C5C-40BE-84BD-DD422887CC61}" dt="2021-12-09T09:43:07.185" v="3271"/>
        <pc:sldMkLst>
          <pc:docMk/>
          <pc:sldMk cId="767228782" sldId="382"/>
        </pc:sldMkLst>
        <pc:spChg chg="mod">
          <ac:chgData name="Rita ZHOU" userId="db6355e9-d665-4237-be2c-ce8c3b672934" providerId="ADAL" clId="{7D8932FE-9C5C-40BE-84BD-DD422887CC61}" dt="2021-12-09T09:43:03.754" v="3270" actId="20577"/>
          <ac:spMkLst>
            <pc:docMk/>
            <pc:sldMk cId="767228782" sldId="382"/>
            <ac:spMk id="2" creationId="{6E6FC69E-CCAF-4679-9670-CE37AA3821B7}"/>
          </ac:spMkLst>
        </pc:spChg>
        <pc:spChg chg="del">
          <ac:chgData name="Rita ZHOU" userId="db6355e9-d665-4237-be2c-ce8c3b672934" providerId="ADAL" clId="{7D8932FE-9C5C-40BE-84BD-DD422887CC61}" dt="2021-12-09T09:12:01.272" v="3146" actId="478"/>
          <ac:spMkLst>
            <pc:docMk/>
            <pc:sldMk cId="767228782" sldId="382"/>
            <ac:spMk id="8" creationId="{7B9D9FF1-B2BF-4F9B-8AC9-91481AE0C07C}"/>
          </ac:spMkLst>
        </pc:spChg>
        <pc:spChg chg="mod">
          <ac:chgData name="Rita ZHOU" userId="db6355e9-d665-4237-be2c-ce8c3b672934" providerId="ADAL" clId="{7D8932FE-9C5C-40BE-84BD-DD422887CC61}" dt="2021-12-09T09:12:10.600" v="3149" actId="1076"/>
          <ac:spMkLst>
            <pc:docMk/>
            <pc:sldMk cId="767228782" sldId="382"/>
            <ac:spMk id="9" creationId="{22A2CCD1-2D4E-4C7F-8E35-69455BC5E0E2}"/>
          </ac:spMkLst>
        </pc:spChg>
        <pc:spChg chg="add del mod">
          <ac:chgData name="Rita ZHOU" userId="db6355e9-d665-4237-be2c-ce8c3b672934" providerId="ADAL" clId="{7D8932FE-9C5C-40BE-84BD-DD422887CC61}" dt="2021-12-09T09:12:03.504" v="3147" actId="478"/>
          <ac:spMkLst>
            <pc:docMk/>
            <pc:sldMk cId="767228782" sldId="382"/>
            <ac:spMk id="10" creationId="{F88457AA-D932-4414-98D5-13AB621F10B9}"/>
          </ac:spMkLst>
        </pc:spChg>
        <pc:spChg chg="add mod">
          <ac:chgData name="Rita ZHOU" userId="db6355e9-d665-4237-be2c-ce8c3b672934" providerId="ADAL" clId="{7D8932FE-9C5C-40BE-84BD-DD422887CC61}" dt="2021-12-09T09:13:20.107" v="3256" actId="20577"/>
          <ac:spMkLst>
            <pc:docMk/>
            <pc:sldMk cId="767228782" sldId="382"/>
            <ac:spMk id="11" creationId="{CEBA0F75-EF0B-4D34-A06C-16B61D0A1972}"/>
          </ac:spMkLst>
        </pc:spChg>
        <pc:picChg chg="del">
          <ac:chgData name="Rita ZHOU" userId="db6355e9-d665-4237-be2c-ce8c3b672934" providerId="ADAL" clId="{7D8932FE-9C5C-40BE-84BD-DD422887CC61}" dt="2021-12-09T09:09:55.439" v="2895" actId="478"/>
          <ac:picMkLst>
            <pc:docMk/>
            <pc:sldMk cId="767228782" sldId="382"/>
            <ac:picMk id="3" creationId="{64854821-E1B0-4E12-988B-C9F1D1D5E256}"/>
          </ac:picMkLst>
        </pc:picChg>
        <pc:picChg chg="mod">
          <ac:chgData name="Rita ZHOU" userId="db6355e9-d665-4237-be2c-ce8c3b672934" providerId="ADAL" clId="{7D8932FE-9C5C-40BE-84BD-DD422887CC61}" dt="2021-12-09T09:10:10.872" v="2898" actId="1076"/>
          <ac:picMkLst>
            <pc:docMk/>
            <pc:sldMk cId="767228782" sldId="382"/>
            <ac:picMk id="4" creationId="{3C2CEBE6-1951-47C7-A9E8-04B005EC387D}"/>
          </ac:picMkLst>
        </pc:picChg>
        <pc:cxnChg chg="add mod">
          <ac:chgData name="Rita ZHOU" userId="db6355e9-d665-4237-be2c-ce8c3b672934" providerId="ADAL" clId="{7D8932FE-9C5C-40BE-84BD-DD422887CC61}" dt="2021-12-09T09:13:08.486" v="3224" actId="20577"/>
          <ac:cxnSpMkLst>
            <pc:docMk/>
            <pc:sldMk cId="767228782" sldId="382"/>
            <ac:cxnSpMk id="13" creationId="{017FD1BB-431D-4515-AAF6-9418BAF4E074}"/>
          </ac:cxnSpMkLst>
        </pc:cxnChg>
      </pc:sldChg>
      <pc:sldChg chg="modSp add ord">
        <pc:chgData name="Rita ZHOU" userId="db6355e9-d665-4237-be2c-ce8c3b672934" providerId="ADAL" clId="{7D8932FE-9C5C-40BE-84BD-DD422887CC61}" dt="2021-12-29T06:00:00.923" v="3376"/>
        <pc:sldMkLst>
          <pc:docMk/>
          <pc:sldMk cId="505153162" sldId="383"/>
        </pc:sldMkLst>
        <pc:spChg chg="mod">
          <ac:chgData name="Rita ZHOU" userId="db6355e9-d665-4237-be2c-ce8c3b672934" providerId="ADAL" clId="{7D8932FE-9C5C-40BE-84BD-DD422887CC61}" dt="2021-12-29T02:29:13.307" v="3372" actId="20577"/>
          <ac:spMkLst>
            <pc:docMk/>
            <pc:sldMk cId="505153162" sldId="383"/>
            <ac:spMk id="2" creationId="{CA391794-986C-4679-93EA-5F3C3EE6C82F}"/>
          </ac:spMkLst>
        </pc:spChg>
      </pc:sldChg>
    </pc:docChg>
  </pc:docChgLst>
  <pc:docChgLst>
    <pc:chgData name="Rita ZHOU" userId="db6355e9-d665-4237-be2c-ce8c3b672934" providerId="ADAL" clId="{84ADF0CE-9B83-4DFA-8F28-BCF753F5F135}"/>
    <pc:docChg chg="custSel addSld delSld modSld sldOrd">
      <pc:chgData name="Rita ZHOU" userId="db6355e9-d665-4237-be2c-ce8c3b672934" providerId="ADAL" clId="{84ADF0CE-9B83-4DFA-8F28-BCF753F5F135}" dt="2021-11-16T02:22:13.988" v="354"/>
      <pc:docMkLst>
        <pc:docMk/>
      </pc:docMkLst>
      <pc:sldChg chg="modSp">
        <pc:chgData name="Rita ZHOU" userId="db6355e9-d665-4237-be2c-ce8c3b672934" providerId="ADAL" clId="{84ADF0CE-9B83-4DFA-8F28-BCF753F5F135}" dt="2021-11-16T02:04:06.433" v="245" actId="20577"/>
        <pc:sldMkLst>
          <pc:docMk/>
          <pc:sldMk cId="1476309329" sldId="307"/>
        </pc:sldMkLst>
        <pc:spChg chg="mod">
          <ac:chgData name="Rita ZHOU" userId="db6355e9-d665-4237-be2c-ce8c3b672934" providerId="ADAL" clId="{84ADF0CE-9B83-4DFA-8F28-BCF753F5F135}" dt="2021-11-16T02:04:06.433" v="245" actId="20577"/>
          <ac:spMkLst>
            <pc:docMk/>
            <pc:sldMk cId="1476309329" sldId="307"/>
            <ac:spMk id="3" creationId="{3110502F-36D4-4E60-B6E9-08628B2C5D5E}"/>
          </ac:spMkLst>
        </pc:spChg>
      </pc:sldChg>
      <pc:sldChg chg="modSp">
        <pc:chgData name="Rita ZHOU" userId="db6355e9-d665-4237-be2c-ce8c3b672934" providerId="ADAL" clId="{84ADF0CE-9B83-4DFA-8F28-BCF753F5F135}" dt="2021-11-16T01:57:08.748" v="74" actId="313"/>
        <pc:sldMkLst>
          <pc:docMk/>
          <pc:sldMk cId="2371232027" sldId="310"/>
        </pc:sldMkLst>
        <pc:spChg chg="mod">
          <ac:chgData name="Rita ZHOU" userId="db6355e9-d665-4237-be2c-ce8c3b672934" providerId="ADAL" clId="{84ADF0CE-9B83-4DFA-8F28-BCF753F5F135}" dt="2021-11-16T01:57:08.748" v="74" actId="313"/>
          <ac:spMkLst>
            <pc:docMk/>
            <pc:sldMk cId="2371232027" sldId="310"/>
            <ac:spMk id="2" creationId="{8FEE620C-8509-4D6E-B1ED-FE78DE77D466}"/>
          </ac:spMkLst>
        </pc:spChg>
        <pc:spChg chg="mod">
          <ac:chgData name="Rita ZHOU" userId="db6355e9-d665-4237-be2c-ce8c3b672934" providerId="ADAL" clId="{84ADF0CE-9B83-4DFA-8F28-BCF753F5F135}" dt="2021-11-16T01:56:41.690" v="17" actId="14100"/>
          <ac:spMkLst>
            <pc:docMk/>
            <pc:sldMk cId="2371232027" sldId="310"/>
            <ac:spMk id="3" creationId="{694257CD-11EF-4848-8D0C-C19CF6154B50}"/>
          </ac:spMkLst>
        </pc:spChg>
      </pc:sldChg>
      <pc:sldChg chg="addSp delSp modSp modAnim">
        <pc:chgData name="Rita ZHOU" userId="db6355e9-d665-4237-be2c-ce8c3b672934" providerId="ADAL" clId="{84ADF0CE-9B83-4DFA-8F28-BCF753F5F135}" dt="2021-11-16T02:20:25.066" v="350"/>
        <pc:sldMkLst>
          <pc:docMk/>
          <pc:sldMk cId="1195628240" sldId="312"/>
        </pc:sldMkLst>
        <pc:spChg chg="mod">
          <ac:chgData name="Rita ZHOU" userId="db6355e9-d665-4237-be2c-ce8c3b672934" providerId="ADAL" clId="{84ADF0CE-9B83-4DFA-8F28-BCF753F5F135}" dt="2021-11-16T02:06:55.301" v="253" actId="14100"/>
          <ac:spMkLst>
            <pc:docMk/>
            <pc:sldMk cId="1195628240" sldId="312"/>
            <ac:spMk id="2" creationId="{CA391794-986C-4679-93EA-5F3C3EE6C82F}"/>
          </ac:spMkLst>
        </pc:spChg>
        <pc:spChg chg="del mod">
          <ac:chgData name="Rita ZHOU" userId="db6355e9-d665-4237-be2c-ce8c3b672934" providerId="ADAL" clId="{84ADF0CE-9B83-4DFA-8F28-BCF753F5F135}" dt="2021-11-16T02:08:41.077" v="337" actId="478"/>
          <ac:spMkLst>
            <pc:docMk/>
            <pc:sldMk cId="1195628240" sldId="312"/>
            <ac:spMk id="3" creationId="{2875403B-F6A5-4855-B204-4A9D1F5B268F}"/>
          </ac:spMkLst>
        </pc:spChg>
        <pc:spChg chg="add del mod">
          <ac:chgData name="Rita ZHOU" userId="db6355e9-d665-4237-be2c-ce8c3b672934" providerId="ADAL" clId="{84ADF0CE-9B83-4DFA-8F28-BCF753F5F135}" dt="2021-11-16T02:14:53.283" v="338" actId="931"/>
          <ac:spMkLst>
            <pc:docMk/>
            <pc:sldMk cId="1195628240" sldId="312"/>
            <ac:spMk id="5" creationId="{81D403C6-4CC7-4E79-AE4B-66800980A972}"/>
          </ac:spMkLst>
        </pc:spChg>
        <pc:spChg chg="add mod">
          <ac:chgData name="Rita ZHOU" userId="db6355e9-d665-4237-be2c-ce8c3b672934" providerId="ADAL" clId="{84ADF0CE-9B83-4DFA-8F28-BCF753F5F135}" dt="2021-11-16T02:08:21.291" v="336" actId="14100"/>
          <ac:spMkLst>
            <pc:docMk/>
            <pc:sldMk cId="1195628240" sldId="312"/>
            <ac:spMk id="13" creationId="{4C1ABC59-EEE9-41D0-B487-2E10743E49C4}"/>
          </ac:spMkLst>
        </pc:spChg>
        <pc:picChg chg="add mod modCrop">
          <ac:chgData name="Rita ZHOU" userId="db6355e9-d665-4237-be2c-ce8c3b672934" providerId="ADAL" clId="{84ADF0CE-9B83-4DFA-8F28-BCF753F5F135}" dt="2021-11-16T02:19:34.007" v="346" actId="1076"/>
          <ac:picMkLst>
            <pc:docMk/>
            <pc:sldMk cId="1195628240" sldId="312"/>
            <ac:picMk id="7" creationId="{4F0D119A-0C75-4591-8C6B-A52FE146F439}"/>
          </ac:picMkLst>
        </pc:picChg>
        <pc:picChg chg="add mod">
          <ac:chgData name="Rita ZHOU" userId="db6355e9-d665-4237-be2c-ce8c3b672934" providerId="ADAL" clId="{84ADF0CE-9B83-4DFA-8F28-BCF753F5F135}" dt="2021-11-16T02:19:28.845" v="345" actId="1076"/>
          <ac:picMkLst>
            <pc:docMk/>
            <pc:sldMk cId="1195628240" sldId="312"/>
            <ac:picMk id="8" creationId="{3EDCFB0C-0657-4C20-A189-19BA292E531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2C61CC-80ED-41A4-9016-EE5C53694BF0}"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A27CFE53-E8BD-483D-A6F0-5F053E13BEA5}">
      <dgm:prSet custT="1"/>
      <dgm:spPr>
        <a:solidFill>
          <a:schemeClr val="accent6">
            <a:lumMod val="20000"/>
            <a:lumOff val="80000"/>
          </a:schemeClr>
        </a:solidFill>
        <a:effectLst>
          <a:outerShdw blurRad="50800" dist="38100" dir="2700000" algn="tl" rotWithShape="0">
            <a:prstClr val="black">
              <a:alpha val="40000"/>
            </a:prstClr>
          </a:outerShdw>
        </a:effectLst>
      </dgm:spPr>
      <dgm:t>
        <a:bodyPr/>
        <a:lstStyle/>
        <a:p>
          <a:pPr algn="l"/>
          <a:r>
            <a:rPr lang="en-US" sz="2400" dirty="0">
              <a:solidFill>
                <a:sysClr val="windowText" lastClr="000000"/>
              </a:solidFill>
            </a:rPr>
            <a:t>With </a:t>
          </a:r>
          <a:r>
            <a:rPr lang="en-US" altLang="zh-CN" sz="2400" dirty="0">
              <a:solidFill>
                <a:sysClr val="windowText" lastClr="000000"/>
              </a:solidFill>
            </a:rPr>
            <a:t>RIMS</a:t>
          </a:r>
          <a:r>
            <a:rPr lang="en-US" sz="2400" dirty="0">
              <a:solidFill>
                <a:sysClr val="windowText" lastClr="000000"/>
              </a:solidFill>
            </a:rPr>
            <a:t>’</a:t>
          </a:r>
          <a:r>
            <a:rPr lang="en-US" altLang="zh-CN" sz="2400" dirty="0">
              <a:solidFill>
                <a:sysClr val="windowText" lastClr="000000"/>
              </a:solidFill>
            </a:rPr>
            <a:t>s </a:t>
          </a:r>
          <a:r>
            <a:rPr lang="en-US" sz="2400" dirty="0">
              <a:solidFill>
                <a:sysClr val="windowText" lastClr="000000"/>
              </a:solidFill>
            </a:rPr>
            <a:t>Award management module, you can track, monitor and manage the entire research life cycle, from current funding opportunities, applications and their success rates, to awards and the related projects, as well as their outputs.</a:t>
          </a:r>
        </a:p>
      </dgm:t>
    </dgm:pt>
    <dgm:pt modelId="{CA74B2ED-FE62-4F01-A35B-B02BFD415B4D}" type="parTrans" cxnId="{F07E045A-64A8-4525-B130-F07DD9C336F9}">
      <dgm:prSet/>
      <dgm:spPr/>
      <dgm:t>
        <a:bodyPr/>
        <a:lstStyle/>
        <a:p>
          <a:endParaRPr lang="en-US"/>
        </a:p>
      </dgm:t>
    </dgm:pt>
    <dgm:pt modelId="{FF0F0B74-141B-474D-B591-EAEC4068B6F9}" type="sibTrans" cxnId="{F07E045A-64A8-4525-B130-F07DD9C336F9}">
      <dgm:prSet/>
      <dgm:spPr/>
      <dgm:t>
        <a:bodyPr/>
        <a:lstStyle/>
        <a:p>
          <a:endParaRPr lang="en-US"/>
        </a:p>
      </dgm:t>
    </dgm:pt>
    <dgm:pt modelId="{67829F5C-62D6-427E-ACC0-C1E63FE08FCE}" type="pres">
      <dgm:prSet presAssocID="{492C61CC-80ED-41A4-9016-EE5C53694BF0}" presName="diagram" presStyleCnt="0">
        <dgm:presLayoutVars>
          <dgm:dir/>
          <dgm:resizeHandles val="exact"/>
        </dgm:presLayoutVars>
      </dgm:prSet>
      <dgm:spPr/>
    </dgm:pt>
    <dgm:pt modelId="{2A840E36-4EB8-42A9-9FAC-7BDCAAF0F490}" type="pres">
      <dgm:prSet presAssocID="{A27CFE53-E8BD-483D-A6F0-5F053E13BEA5}" presName="node" presStyleLbl="node1" presStyleIdx="0" presStyleCnt="1" custLinFactNeighborX="-822" custLinFactNeighborY="4338">
        <dgm:presLayoutVars>
          <dgm:bulletEnabled val="1"/>
        </dgm:presLayoutVars>
      </dgm:prSet>
      <dgm:spPr/>
    </dgm:pt>
  </dgm:ptLst>
  <dgm:cxnLst>
    <dgm:cxn modelId="{FE8C791F-033F-4B4F-8178-86685E8C8FD8}" type="presOf" srcId="{A27CFE53-E8BD-483D-A6F0-5F053E13BEA5}" destId="{2A840E36-4EB8-42A9-9FAC-7BDCAAF0F490}" srcOrd="0" destOrd="0" presId="urn:microsoft.com/office/officeart/2005/8/layout/default"/>
    <dgm:cxn modelId="{F07E045A-64A8-4525-B130-F07DD9C336F9}" srcId="{492C61CC-80ED-41A4-9016-EE5C53694BF0}" destId="{A27CFE53-E8BD-483D-A6F0-5F053E13BEA5}" srcOrd="0" destOrd="0" parTransId="{CA74B2ED-FE62-4F01-A35B-B02BFD415B4D}" sibTransId="{FF0F0B74-141B-474D-B591-EAEC4068B6F9}"/>
    <dgm:cxn modelId="{631E38E5-B53E-4444-BA66-9A080CBC91EA}" type="presOf" srcId="{492C61CC-80ED-41A4-9016-EE5C53694BF0}" destId="{67829F5C-62D6-427E-ACC0-C1E63FE08FCE}" srcOrd="0" destOrd="0" presId="urn:microsoft.com/office/officeart/2005/8/layout/default"/>
    <dgm:cxn modelId="{A17C6DCB-1B36-4DCD-BE0E-58255DE9CEC6}" type="presParOf" srcId="{67829F5C-62D6-427E-ACC0-C1E63FE08FCE}" destId="{2A840E36-4EB8-42A9-9FAC-7BDCAAF0F490}"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937EDD-9E81-4957-BF3E-05F56FBEABAB}" type="doc">
      <dgm:prSet loTypeId="urn:microsoft.com/office/officeart/2005/8/layout/hProcess9" loCatId="process" qsTypeId="urn:microsoft.com/office/officeart/2005/8/quickstyle/simple1" qsCatId="simple" csTypeId="urn:microsoft.com/office/officeart/2005/8/colors/accent1_2" csCatId="accent1" phldr="1"/>
      <dgm:spPr/>
    </dgm:pt>
    <dgm:pt modelId="{DD0F84B6-9CD5-4AAF-B356-88E6E462A2CB}">
      <dgm:prSet phldrT="[Text]"/>
      <dgm:spPr>
        <a:solidFill>
          <a:schemeClr val="accent6">
            <a:lumMod val="75000"/>
          </a:schemeClr>
        </a:solidFill>
      </dgm:spPr>
      <dgm:t>
        <a:bodyPr/>
        <a:lstStyle/>
        <a:p>
          <a:r>
            <a:rPr lang="en-US" dirty="0"/>
            <a:t>Draft Proposal (add basic/required details of the application)</a:t>
          </a:r>
          <a:endParaRPr lang="en-IL" dirty="0"/>
        </a:p>
      </dgm:t>
    </dgm:pt>
    <dgm:pt modelId="{75328602-0134-4C4E-99C4-B036EC11599E}" type="parTrans" cxnId="{93188C6C-BB3F-4ABF-A7BC-F14B430B6111}">
      <dgm:prSet/>
      <dgm:spPr/>
      <dgm:t>
        <a:bodyPr/>
        <a:lstStyle/>
        <a:p>
          <a:endParaRPr lang="en-IL"/>
        </a:p>
      </dgm:t>
    </dgm:pt>
    <dgm:pt modelId="{7F43D3F2-6A20-47F5-BA49-3F78A1949878}" type="sibTrans" cxnId="{93188C6C-BB3F-4ABF-A7BC-F14B430B6111}">
      <dgm:prSet/>
      <dgm:spPr/>
      <dgm:t>
        <a:bodyPr/>
        <a:lstStyle/>
        <a:p>
          <a:endParaRPr lang="en-IL"/>
        </a:p>
      </dgm:t>
    </dgm:pt>
    <dgm:pt modelId="{B25B2BEA-BC0E-4E8E-9BBC-B930309034B4}">
      <dgm:prSet phldrT="[Text]"/>
      <dgm:spPr>
        <a:solidFill>
          <a:schemeClr val="accent6">
            <a:lumMod val="75000"/>
          </a:schemeClr>
        </a:solidFill>
      </dgm:spPr>
      <dgm:t>
        <a:bodyPr/>
        <a:lstStyle/>
        <a:p>
          <a:r>
            <a:rPr lang="en-US" dirty="0"/>
            <a:t>Pre-approval (initial checking on the proposal content by RIGS/AAO)</a:t>
          </a:r>
          <a:endParaRPr lang="en-IL" dirty="0"/>
        </a:p>
      </dgm:t>
    </dgm:pt>
    <dgm:pt modelId="{EE05060B-EB1A-4719-95B7-2FAF23FC9D25}" type="parTrans" cxnId="{F2AF612F-C382-4513-8EFB-E9CD26910A14}">
      <dgm:prSet/>
      <dgm:spPr/>
      <dgm:t>
        <a:bodyPr/>
        <a:lstStyle/>
        <a:p>
          <a:endParaRPr lang="en-IL"/>
        </a:p>
      </dgm:t>
    </dgm:pt>
    <dgm:pt modelId="{35882411-E061-42ED-9221-402679EB1C7D}" type="sibTrans" cxnId="{F2AF612F-C382-4513-8EFB-E9CD26910A14}">
      <dgm:prSet/>
      <dgm:spPr/>
      <dgm:t>
        <a:bodyPr/>
        <a:lstStyle/>
        <a:p>
          <a:endParaRPr lang="en-IL"/>
        </a:p>
      </dgm:t>
    </dgm:pt>
    <dgm:pt modelId="{8824FE1E-2297-42AA-9941-442F1C5C46B3}">
      <dgm:prSet phldrT="[Text]"/>
      <dgm:spPr>
        <a:solidFill>
          <a:schemeClr val="accent6">
            <a:lumMod val="75000"/>
          </a:schemeClr>
        </a:solidFill>
      </dgm:spPr>
      <dgm:t>
        <a:bodyPr/>
        <a:lstStyle/>
        <a:p>
          <a:r>
            <a:rPr lang="en-US" dirty="0"/>
            <a:t>Checking: Program (Financial related items checking by Finance)</a:t>
          </a:r>
          <a:endParaRPr lang="en-IL" dirty="0"/>
        </a:p>
      </dgm:t>
    </dgm:pt>
    <dgm:pt modelId="{8FC6AF0C-5485-4987-A079-0EA8B1DE114D}" type="parTrans" cxnId="{F13BAB08-4363-4C82-8F4F-30589CF71E24}">
      <dgm:prSet/>
      <dgm:spPr/>
      <dgm:t>
        <a:bodyPr/>
        <a:lstStyle/>
        <a:p>
          <a:endParaRPr lang="en-IL"/>
        </a:p>
      </dgm:t>
    </dgm:pt>
    <dgm:pt modelId="{30B8DC80-F58E-4582-9E3A-C1A8B82331EA}" type="sibTrans" cxnId="{F13BAB08-4363-4C82-8F4F-30589CF71E24}">
      <dgm:prSet/>
      <dgm:spPr/>
      <dgm:t>
        <a:bodyPr/>
        <a:lstStyle/>
        <a:p>
          <a:endParaRPr lang="en-IL"/>
        </a:p>
      </dgm:t>
    </dgm:pt>
    <dgm:pt modelId="{24E18348-1CEA-47AD-B8E9-848AF7CB682C}">
      <dgm:prSet/>
      <dgm:spPr>
        <a:solidFill>
          <a:schemeClr val="accent6">
            <a:lumMod val="75000"/>
          </a:schemeClr>
        </a:solidFill>
      </dgm:spPr>
      <dgm:t>
        <a:bodyPr/>
        <a:lstStyle/>
        <a:p>
          <a:r>
            <a:rPr lang="en-US" dirty="0"/>
            <a:t>Approving: Program (1</a:t>
          </a:r>
          <a:r>
            <a:rPr lang="en-US" baseline="30000" dirty="0"/>
            <a:t>st</a:t>
          </a:r>
          <a:r>
            <a:rPr lang="en-US" dirty="0"/>
            <a:t> level approval by Head of program)</a:t>
          </a:r>
          <a:endParaRPr lang="en-IL" dirty="0"/>
        </a:p>
      </dgm:t>
    </dgm:pt>
    <dgm:pt modelId="{C6E3BD9D-02B2-4544-81F8-B6B45222A580}" type="parTrans" cxnId="{882C60B9-24EF-4B97-B1DE-A828D4ADAFBA}">
      <dgm:prSet/>
      <dgm:spPr/>
      <dgm:t>
        <a:bodyPr/>
        <a:lstStyle/>
        <a:p>
          <a:endParaRPr lang="en-IL"/>
        </a:p>
      </dgm:t>
    </dgm:pt>
    <dgm:pt modelId="{6603130F-388D-4A65-9EEB-2EEA484473A5}" type="sibTrans" cxnId="{882C60B9-24EF-4B97-B1DE-A828D4ADAFBA}">
      <dgm:prSet/>
      <dgm:spPr/>
      <dgm:t>
        <a:bodyPr/>
        <a:lstStyle/>
        <a:p>
          <a:endParaRPr lang="en-IL"/>
        </a:p>
      </dgm:t>
    </dgm:pt>
    <dgm:pt modelId="{170E0B46-1432-4034-9DED-D94F0EDBB8EA}">
      <dgm:prSet/>
      <dgm:spPr>
        <a:solidFill>
          <a:schemeClr val="accent6">
            <a:lumMod val="75000"/>
          </a:schemeClr>
        </a:solidFill>
      </dgm:spPr>
      <dgm:t>
        <a:bodyPr/>
        <a:lstStyle/>
        <a:p>
          <a:r>
            <a:rPr lang="en-US" dirty="0"/>
            <a:t>Approving: University (final approval by PVCAA/VC)</a:t>
          </a:r>
          <a:endParaRPr lang="en-IL" dirty="0"/>
        </a:p>
      </dgm:t>
    </dgm:pt>
    <dgm:pt modelId="{75E009F2-2EE7-464A-B528-D782745306A6}" type="parTrans" cxnId="{4DCCD1FD-696F-4604-BF54-5907952F51EF}">
      <dgm:prSet/>
      <dgm:spPr/>
      <dgm:t>
        <a:bodyPr/>
        <a:lstStyle/>
        <a:p>
          <a:endParaRPr lang="en-IL"/>
        </a:p>
      </dgm:t>
    </dgm:pt>
    <dgm:pt modelId="{4358F04E-9A79-48D3-B7E0-4038BC9061A5}" type="sibTrans" cxnId="{4DCCD1FD-696F-4604-BF54-5907952F51EF}">
      <dgm:prSet/>
      <dgm:spPr/>
      <dgm:t>
        <a:bodyPr/>
        <a:lstStyle/>
        <a:p>
          <a:endParaRPr lang="en-IL"/>
        </a:p>
      </dgm:t>
    </dgm:pt>
    <dgm:pt modelId="{051020A4-6764-460F-9A81-891B968FFA78}">
      <dgm:prSet/>
      <dgm:spPr>
        <a:solidFill>
          <a:schemeClr val="accent6">
            <a:lumMod val="75000"/>
          </a:schemeClr>
        </a:solidFill>
      </dgm:spPr>
      <dgm:t>
        <a:bodyPr/>
        <a:lstStyle/>
        <a:p>
          <a:r>
            <a:rPr lang="en-US" dirty="0"/>
            <a:t>Submit: Funder (the application approval is complete and ready to be submitted to the selected funder)</a:t>
          </a:r>
          <a:endParaRPr lang="en-IL" dirty="0"/>
        </a:p>
      </dgm:t>
    </dgm:pt>
    <dgm:pt modelId="{BFB2854A-3A32-4F88-A61B-2CE8251F12AC}" type="parTrans" cxnId="{00EB6276-3F03-49DD-B39C-94C91C9DE4E4}">
      <dgm:prSet/>
      <dgm:spPr/>
      <dgm:t>
        <a:bodyPr/>
        <a:lstStyle/>
        <a:p>
          <a:endParaRPr lang="en-IL"/>
        </a:p>
      </dgm:t>
    </dgm:pt>
    <dgm:pt modelId="{9D67CB54-EB8F-4617-BB0B-429AEAADB792}" type="sibTrans" cxnId="{00EB6276-3F03-49DD-B39C-94C91C9DE4E4}">
      <dgm:prSet/>
      <dgm:spPr/>
      <dgm:t>
        <a:bodyPr/>
        <a:lstStyle/>
        <a:p>
          <a:endParaRPr lang="en-IL"/>
        </a:p>
      </dgm:t>
    </dgm:pt>
    <dgm:pt modelId="{F03C1E36-CE26-4AB2-BA95-C52BE815E9D1}">
      <dgm:prSet/>
      <dgm:spPr>
        <a:solidFill>
          <a:schemeClr val="accent6">
            <a:lumMod val="75000"/>
          </a:schemeClr>
        </a:solidFill>
      </dgm:spPr>
      <dgm:t>
        <a:bodyPr/>
        <a:lstStyle/>
        <a:p>
          <a:r>
            <a:rPr lang="en-US" dirty="0"/>
            <a:t>Reply Received from: Funder (Once a reply from the funder has been received it can now be marked as either Awarded or Rejected)</a:t>
          </a:r>
          <a:endParaRPr lang="en-IL" dirty="0"/>
        </a:p>
      </dgm:t>
    </dgm:pt>
    <dgm:pt modelId="{5B2ECE72-9CD6-4512-A764-00305341DC92}" type="parTrans" cxnId="{27612BCA-0A28-4E1F-B9B9-B2ACA66F43A7}">
      <dgm:prSet/>
      <dgm:spPr/>
      <dgm:t>
        <a:bodyPr/>
        <a:lstStyle/>
        <a:p>
          <a:endParaRPr lang="en-IL"/>
        </a:p>
      </dgm:t>
    </dgm:pt>
    <dgm:pt modelId="{18E5A702-0CA4-4A0C-9F58-BE86130119E5}" type="sibTrans" cxnId="{27612BCA-0A28-4E1F-B9B9-B2ACA66F43A7}">
      <dgm:prSet/>
      <dgm:spPr/>
      <dgm:t>
        <a:bodyPr/>
        <a:lstStyle/>
        <a:p>
          <a:endParaRPr lang="en-IL"/>
        </a:p>
      </dgm:t>
    </dgm:pt>
    <dgm:pt modelId="{1D067D75-6CB4-41C9-9BAA-C7411B77B13F}">
      <dgm:prSet/>
      <dgm:spPr>
        <a:solidFill>
          <a:schemeClr val="accent6">
            <a:lumMod val="75000"/>
          </a:schemeClr>
        </a:solidFill>
      </dgm:spPr>
      <dgm:t>
        <a:bodyPr/>
        <a:lstStyle/>
        <a:p>
          <a:r>
            <a:rPr lang="en-US" dirty="0"/>
            <a:t>Awaiting Reply from Funder </a:t>
          </a:r>
          <a:endParaRPr lang="en-IL" dirty="0"/>
        </a:p>
      </dgm:t>
    </dgm:pt>
    <dgm:pt modelId="{5CF597DF-95E5-4EC2-B24A-DE7A8DA451E1}" type="parTrans" cxnId="{68D64085-4F82-4C7B-AB7E-A7664D35538B}">
      <dgm:prSet/>
      <dgm:spPr/>
      <dgm:t>
        <a:bodyPr/>
        <a:lstStyle/>
        <a:p>
          <a:endParaRPr lang="en-IL"/>
        </a:p>
      </dgm:t>
    </dgm:pt>
    <dgm:pt modelId="{007DC6DB-A1EF-4CA2-AD4C-30702CF20DAF}" type="sibTrans" cxnId="{68D64085-4F82-4C7B-AB7E-A7664D35538B}">
      <dgm:prSet/>
      <dgm:spPr/>
      <dgm:t>
        <a:bodyPr/>
        <a:lstStyle/>
        <a:p>
          <a:endParaRPr lang="en-IL"/>
        </a:p>
      </dgm:t>
    </dgm:pt>
    <dgm:pt modelId="{236E4CFA-9807-4CCE-9BB2-7C8694FEE335}" type="pres">
      <dgm:prSet presAssocID="{42937EDD-9E81-4957-BF3E-05F56FBEABAB}" presName="CompostProcess" presStyleCnt="0">
        <dgm:presLayoutVars>
          <dgm:dir/>
          <dgm:resizeHandles val="exact"/>
        </dgm:presLayoutVars>
      </dgm:prSet>
      <dgm:spPr/>
    </dgm:pt>
    <dgm:pt modelId="{64119962-CE14-44AC-9CD6-1A1D900DE942}" type="pres">
      <dgm:prSet presAssocID="{42937EDD-9E81-4957-BF3E-05F56FBEABAB}" presName="arrow" presStyleLbl="bgShp" presStyleIdx="0" presStyleCnt="1"/>
      <dgm:spPr/>
    </dgm:pt>
    <dgm:pt modelId="{86F24877-2F91-428A-825C-0665C34D1208}" type="pres">
      <dgm:prSet presAssocID="{42937EDD-9E81-4957-BF3E-05F56FBEABAB}" presName="linearProcess" presStyleCnt="0"/>
      <dgm:spPr/>
    </dgm:pt>
    <dgm:pt modelId="{037E13C4-1474-4E25-AF50-385706A8A4A5}" type="pres">
      <dgm:prSet presAssocID="{DD0F84B6-9CD5-4AAF-B356-88E6E462A2CB}" presName="textNode" presStyleLbl="node1" presStyleIdx="0" presStyleCnt="8">
        <dgm:presLayoutVars>
          <dgm:bulletEnabled val="1"/>
        </dgm:presLayoutVars>
      </dgm:prSet>
      <dgm:spPr/>
    </dgm:pt>
    <dgm:pt modelId="{4A20A13F-CC7A-41F1-8824-4DF6B8E1EA43}" type="pres">
      <dgm:prSet presAssocID="{7F43D3F2-6A20-47F5-BA49-3F78A1949878}" presName="sibTrans" presStyleCnt="0"/>
      <dgm:spPr/>
    </dgm:pt>
    <dgm:pt modelId="{9611E354-7456-45F2-9DD6-885124067CA6}" type="pres">
      <dgm:prSet presAssocID="{B25B2BEA-BC0E-4E8E-9BBC-B930309034B4}" presName="textNode" presStyleLbl="node1" presStyleIdx="1" presStyleCnt="8">
        <dgm:presLayoutVars>
          <dgm:bulletEnabled val="1"/>
        </dgm:presLayoutVars>
      </dgm:prSet>
      <dgm:spPr/>
    </dgm:pt>
    <dgm:pt modelId="{5FC8CB40-041E-4B45-B322-57DD585A8F0E}" type="pres">
      <dgm:prSet presAssocID="{35882411-E061-42ED-9221-402679EB1C7D}" presName="sibTrans" presStyleCnt="0"/>
      <dgm:spPr/>
    </dgm:pt>
    <dgm:pt modelId="{02FD4BD0-D806-4A3E-BEB9-9CCD065A5FBE}" type="pres">
      <dgm:prSet presAssocID="{8824FE1E-2297-42AA-9941-442F1C5C46B3}" presName="textNode" presStyleLbl="node1" presStyleIdx="2" presStyleCnt="8">
        <dgm:presLayoutVars>
          <dgm:bulletEnabled val="1"/>
        </dgm:presLayoutVars>
      </dgm:prSet>
      <dgm:spPr/>
    </dgm:pt>
    <dgm:pt modelId="{173DBA1C-CE91-4921-8A84-E3698769805D}" type="pres">
      <dgm:prSet presAssocID="{30B8DC80-F58E-4582-9E3A-C1A8B82331EA}" presName="sibTrans" presStyleCnt="0"/>
      <dgm:spPr/>
    </dgm:pt>
    <dgm:pt modelId="{AA92A647-D23F-4042-9C20-85599E35BFCC}" type="pres">
      <dgm:prSet presAssocID="{24E18348-1CEA-47AD-B8E9-848AF7CB682C}" presName="textNode" presStyleLbl="node1" presStyleIdx="3" presStyleCnt="8">
        <dgm:presLayoutVars>
          <dgm:bulletEnabled val="1"/>
        </dgm:presLayoutVars>
      </dgm:prSet>
      <dgm:spPr/>
    </dgm:pt>
    <dgm:pt modelId="{95309DA3-5D52-4ABF-949A-0E27312432D4}" type="pres">
      <dgm:prSet presAssocID="{6603130F-388D-4A65-9EEB-2EEA484473A5}" presName="sibTrans" presStyleCnt="0"/>
      <dgm:spPr/>
    </dgm:pt>
    <dgm:pt modelId="{CD75C937-A8C6-4CF5-82F5-A5FA7CC2570A}" type="pres">
      <dgm:prSet presAssocID="{170E0B46-1432-4034-9DED-D94F0EDBB8EA}" presName="textNode" presStyleLbl="node1" presStyleIdx="4" presStyleCnt="8">
        <dgm:presLayoutVars>
          <dgm:bulletEnabled val="1"/>
        </dgm:presLayoutVars>
      </dgm:prSet>
      <dgm:spPr/>
    </dgm:pt>
    <dgm:pt modelId="{2106408F-913A-4145-9A60-8016ACACD56B}" type="pres">
      <dgm:prSet presAssocID="{4358F04E-9A79-48D3-B7E0-4038BC9061A5}" presName="sibTrans" presStyleCnt="0"/>
      <dgm:spPr/>
    </dgm:pt>
    <dgm:pt modelId="{A7A8467F-286D-49C1-9E25-27E5FAA54636}" type="pres">
      <dgm:prSet presAssocID="{051020A4-6764-460F-9A81-891B968FFA78}" presName="textNode" presStyleLbl="node1" presStyleIdx="5" presStyleCnt="8">
        <dgm:presLayoutVars>
          <dgm:bulletEnabled val="1"/>
        </dgm:presLayoutVars>
      </dgm:prSet>
      <dgm:spPr/>
    </dgm:pt>
    <dgm:pt modelId="{4AC00CC9-6202-485A-82F7-89F670A01978}" type="pres">
      <dgm:prSet presAssocID="{9D67CB54-EB8F-4617-BB0B-429AEAADB792}" presName="sibTrans" presStyleCnt="0"/>
      <dgm:spPr/>
    </dgm:pt>
    <dgm:pt modelId="{A97BC26E-9AA3-47F8-82C8-3D1440D4D1A2}" type="pres">
      <dgm:prSet presAssocID="{1D067D75-6CB4-41C9-9BAA-C7411B77B13F}" presName="textNode" presStyleLbl="node1" presStyleIdx="6" presStyleCnt="8">
        <dgm:presLayoutVars>
          <dgm:bulletEnabled val="1"/>
        </dgm:presLayoutVars>
      </dgm:prSet>
      <dgm:spPr/>
    </dgm:pt>
    <dgm:pt modelId="{73817EEB-614A-4735-BA9B-83B7560D84C2}" type="pres">
      <dgm:prSet presAssocID="{007DC6DB-A1EF-4CA2-AD4C-30702CF20DAF}" presName="sibTrans" presStyleCnt="0"/>
      <dgm:spPr/>
    </dgm:pt>
    <dgm:pt modelId="{8B3B0E99-4799-4DC0-99F5-AA53BED8C5F4}" type="pres">
      <dgm:prSet presAssocID="{F03C1E36-CE26-4AB2-BA95-C52BE815E9D1}" presName="textNode" presStyleLbl="node1" presStyleIdx="7" presStyleCnt="8">
        <dgm:presLayoutVars>
          <dgm:bulletEnabled val="1"/>
        </dgm:presLayoutVars>
      </dgm:prSet>
      <dgm:spPr/>
    </dgm:pt>
  </dgm:ptLst>
  <dgm:cxnLst>
    <dgm:cxn modelId="{8E3AA801-44D2-4796-86DE-FB60C544DE7F}" type="presOf" srcId="{8824FE1E-2297-42AA-9941-442F1C5C46B3}" destId="{02FD4BD0-D806-4A3E-BEB9-9CCD065A5FBE}" srcOrd="0" destOrd="0" presId="urn:microsoft.com/office/officeart/2005/8/layout/hProcess9"/>
    <dgm:cxn modelId="{F13BAB08-4363-4C82-8F4F-30589CF71E24}" srcId="{42937EDD-9E81-4957-BF3E-05F56FBEABAB}" destId="{8824FE1E-2297-42AA-9941-442F1C5C46B3}" srcOrd="2" destOrd="0" parTransId="{8FC6AF0C-5485-4987-A079-0EA8B1DE114D}" sibTransId="{30B8DC80-F58E-4582-9E3A-C1A8B82331EA}"/>
    <dgm:cxn modelId="{E3374B0D-7F93-46E9-AD06-6ED8E5A8BFE6}" type="presOf" srcId="{B25B2BEA-BC0E-4E8E-9BBC-B930309034B4}" destId="{9611E354-7456-45F2-9DD6-885124067CA6}" srcOrd="0" destOrd="0" presId="urn:microsoft.com/office/officeart/2005/8/layout/hProcess9"/>
    <dgm:cxn modelId="{2C8A7A24-840A-4F53-969C-83A74FA955CA}" type="presOf" srcId="{051020A4-6764-460F-9A81-891B968FFA78}" destId="{A7A8467F-286D-49C1-9E25-27E5FAA54636}" srcOrd="0" destOrd="0" presId="urn:microsoft.com/office/officeart/2005/8/layout/hProcess9"/>
    <dgm:cxn modelId="{F2AF612F-C382-4513-8EFB-E9CD26910A14}" srcId="{42937EDD-9E81-4957-BF3E-05F56FBEABAB}" destId="{B25B2BEA-BC0E-4E8E-9BBC-B930309034B4}" srcOrd="1" destOrd="0" parTransId="{EE05060B-EB1A-4719-95B7-2FAF23FC9D25}" sibTransId="{35882411-E061-42ED-9221-402679EB1C7D}"/>
    <dgm:cxn modelId="{9AA0543A-8418-4BB1-8C49-2745B5C40DB3}" type="presOf" srcId="{DD0F84B6-9CD5-4AAF-B356-88E6E462A2CB}" destId="{037E13C4-1474-4E25-AF50-385706A8A4A5}" srcOrd="0" destOrd="0" presId="urn:microsoft.com/office/officeart/2005/8/layout/hProcess9"/>
    <dgm:cxn modelId="{93188C6C-BB3F-4ABF-A7BC-F14B430B6111}" srcId="{42937EDD-9E81-4957-BF3E-05F56FBEABAB}" destId="{DD0F84B6-9CD5-4AAF-B356-88E6E462A2CB}" srcOrd="0" destOrd="0" parTransId="{75328602-0134-4C4E-99C4-B036EC11599E}" sibTransId="{7F43D3F2-6A20-47F5-BA49-3F78A1949878}"/>
    <dgm:cxn modelId="{C5D66E51-0AFE-4DC4-B770-BC5C7A84A5A8}" type="presOf" srcId="{F03C1E36-CE26-4AB2-BA95-C52BE815E9D1}" destId="{8B3B0E99-4799-4DC0-99F5-AA53BED8C5F4}" srcOrd="0" destOrd="0" presId="urn:microsoft.com/office/officeart/2005/8/layout/hProcess9"/>
    <dgm:cxn modelId="{46F44E53-8E14-46E3-943D-BA2EDD505D3A}" type="presOf" srcId="{42937EDD-9E81-4957-BF3E-05F56FBEABAB}" destId="{236E4CFA-9807-4CCE-9BB2-7C8694FEE335}" srcOrd="0" destOrd="0" presId="urn:microsoft.com/office/officeart/2005/8/layout/hProcess9"/>
    <dgm:cxn modelId="{00EB6276-3F03-49DD-B39C-94C91C9DE4E4}" srcId="{42937EDD-9E81-4957-BF3E-05F56FBEABAB}" destId="{051020A4-6764-460F-9A81-891B968FFA78}" srcOrd="5" destOrd="0" parTransId="{BFB2854A-3A32-4F88-A61B-2CE8251F12AC}" sibTransId="{9D67CB54-EB8F-4617-BB0B-429AEAADB792}"/>
    <dgm:cxn modelId="{68D64085-4F82-4C7B-AB7E-A7664D35538B}" srcId="{42937EDD-9E81-4957-BF3E-05F56FBEABAB}" destId="{1D067D75-6CB4-41C9-9BAA-C7411B77B13F}" srcOrd="6" destOrd="0" parTransId="{5CF597DF-95E5-4EC2-B24A-DE7A8DA451E1}" sibTransId="{007DC6DB-A1EF-4CA2-AD4C-30702CF20DAF}"/>
    <dgm:cxn modelId="{27A69E88-62AB-437D-B107-571A01F80347}" type="presOf" srcId="{1D067D75-6CB4-41C9-9BAA-C7411B77B13F}" destId="{A97BC26E-9AA3-47F8-82C8-3D1440D4D1A2}" srcOrd="0" destOrd="0" presId="urn:microsoft.com/office/officeart/2005/8/layout/hProcess9"/>
    <dgm:cxn modelId="{A3146097-9DEE-4974-85C6-E87744FDCBB9}" type="presOf" srcId="{24E18348-1CEA-47AD-B8E9-848AF7CB682C}" destId="{AA92A647-D23F-4042-9C20-85599E35BFCC}" srcOrd="0" destOrd="0" presId="urn:microsoft.com/office/officeart/2005/8/layout/hProcess9"/>
    <dgm:cxn modelId="{882C60B9-24EF-4B97-B1DE-A828D4ADAFBA}" srcId="{42937EDD-9E81-4957-BF3E-05F56FBEABAB}" destId="{24E18348-1CEA-47AD-B8E9-848AF7CB682C}" srcOrd="3" destOrd="0" parTransId="{C6E3BD9D-02B2-4544-81F8-B6B45222A580}" sibTransId="{6603130F-388D-4A65-9EEB-2EEA484473A5}"/>
    <dgm:cxn modelId="{2296F9C2-771B-49E8-827B-AA02275147BE}" type="presOf" srcId="{170E0B46-1432-4034-9DED-D94F0EDBB8EA}" destId="{CD75C937-A8C6-4CF5-82F5-A5FA7CC2570A}" srcOrd="0" destOrd="0" presId="urn:microsoft.com/office/officeart/2005/8/layout/hProcess9"/>
    <dgm:cxn modelId="{27612BCA-0A28-4E1F-B9B9-B2ACA66F43A7}" srcId="{42937EDD-9E81-4957-BF3E-05F56FBEABAB}" destId="{F03C1E36-CE26-4AB2-BA95-C52BE815E9D1}" srcOrd="7" destOrd="0" parTransId="{5B2ECE72-9CD6-4512-A764-00305341DC92}" sibTransId="{18E5A702-0CA4-4A0C-9F58-BE86130119E5}"/>
    <dgm:cxn modelId="{4DCCD1FD-696F-4604-BF54-5907952F51EF}" srcId="{42937EDD-9E81-4957-BF3E-05F56FBEABAB}" destId="{170E0B46-1432-4034-9DED-D94F0EDBB8EA}" srcOrd="4" destOrd="0" parTransId="{75E009F2-2EE7-464A-B528-D782745306A6}" sibTransId="{4358F04E-9A79-48D3-B7E0-4038BC9061A5}"/>
    <dgm:cxn modelId="{00D54FDA-4B29-4855-B5F1-D15E3612F6EB}" type="presParOf" srcId="{236E4CFA-9807-4CCE-9BB2-7C8694FEE335}" destId="{64119962-CE14-44AC-9CD6-1A1D900DE942}" srcOrd="0" destOrd="0" presId="urn:microsoft.com/office/officeart/2005/8/layout/hProcess9"/>
    <dgm:cxn modelId="{82C4BC90-B46C-41B5-9799-19CF23527B62}" type="presParOf" srcId="{236E4CFA-9807-4CCE-9BB2-7C8694FEE335}" destId="{86F24877-2F91-428A-825C-0665C34D1208}" srcOrd="1" destOrd="0" presId="urn:microsoft.com/office/officeart/2005/8/layout/hProcess9"/>
    <dgm:cxn modelId="{78BB5AE4-7ED1-45BA-A456-C0D3D4866C6B}" type="presParOf" srcId="{86F24877-2F91-428A-825C-0665C34D1208}" destId="{037E13C4-1474-4E25-AF50-385706A8A4A5}" srcOrd="0" destOrd="0" presId="urn:microsoft.com/office/officeart/2005/8/layout/hProcess9"/>
    <dgm:cxn modelId="{4F509A45-8EAD-4463-ACD1-AB3B7AC1B66C}" type="presParOf" srcId="{86F24877-2F91-428A-825C-0665C34D1208}" destId="{4A20A13F-CC7A-41F1-8824-4DF6B8E1EA43}" srcOrd="1" destOrd="0" presId="urn:microsoft.com/office/officeart/2005/8/layout/hProcess9"/>
    <dgm:cxn modelId="{D53E4BB4-3CF4-45B1-B75E-B38DA66507AB}" type="presParOf" srcId="{86F24877-2F91-428A-825C-0665C34D1208}" destId="{9611E354-7456-45F2-9DD6-885124067CA6}" srcOrd="2" destOrd="0" presId="urn:microsoft.com/office/officeart/2005/8/layout/hProcess9"/>
    <dgm:cxn modelId="{3D9525DF-5274-47BC-AA7B-A05394BCF844}" type="presParOf" srcId="{86F24877-2F91-428A-825C-0665C34D1208}" destId="{5FC8CB40-041E-4B45-B322-57DD585A8F0E}" srcOrd="3" destOrd="0" presId="urn:microsoft.com/office/officeart/2005/8/layout/hProcess9"/>
    <dgm:cxn modelId="{CC02C52D-ADAB-4FA4-B071-9AF64A1B5F04}" type="presParOf" srcId="{86F24877-2F91-428A-825C-0665C34D1208}" destId="{02FD4BD0-D806-4A3E-BEB9-9CCD065A5FBE}" srcOrd="4" destOrd="0" presId="urn:microsoft.com/office/officeart/2005/8/layout/hProcess9"/>
    <dgm:cxn modelId="{CD1EAEA9-F4F6-46E1-8673-80247684967F}" type="presParOf" srcId="{86F24877-2F91-428A-825C-0665C34D1208}" destId="{173DBA1C-CE91-4921-8A84-E3698769805D}" srcOrd="5" destOrd="0" presId="urn:microsoft.com/office/officeart/2005/8/layout/hProcess9"/>
    <dgm:cxn modelId="{69E46872-C7DF-4EBC-97A2-E7E4F4DE8788}" type="presParOf" srcId="{86F24877-2F91-428A-825C-0665C34D1208}" destId="{AA92A647-D23F-4042-9C20-85599E35BFCC}" srcOrd="6" destOrd="0" presId="urn:microsoft.com/office/officeart/2005/8/layout/hProcess9"/>
    <dgm:cxn modelId="{A09EF398-2303-4396-92F6-C39C393561A9}" type="presParOf" srcId="{86F24877-2F91-428A-825C-0665C34D1208}" destId="{95309DA3-5D52-4ABF-949A-0E27312432D4}" srcOrd="7" destOrd="0" presId="urn:microsoft.com/office/officeart/2005/8/layout/hProcess9"/>
    <dgm:cxn modelId="{CC2E9745-BC7E-4A3F-AEC3-EF3D395CC35E}" type="presParOf" srcId="{86F24877-2F91-428A-825C-0665C34D1208}" destId="{CD75C937-A8C6-4CF5-82F5-A5FA7CC2570A}" srcOrd="8" destOrd="0" presId="urn:microsoft.com/office/officeart/2005/8/layout/hProcess9"/>
    <dgm:cxn modelId="{7FD94011-8B4E-4397-A951-8CDEA2A177CE}" type="presParOf" srcId="{86F24877-2F91-428A-825C-0665C34D1208}" destId="{2106408F-913A-4145-9A60-8016ACACD56B}" srcOrd="9" destOrd="0" presId="urn:microsoft.com/office/officeart/2005/8/layout/hProcess9"/>
    <dgm:cxn modelId="{CA5DFF62-CF67-4241-91FF-33732944A4EF}" type="presParOf" srcId="{86F24877-2F91-428A-825C-0665C34D1208}" destId="{A7A8467F-286D-49C1-9E25-27E5FAA54636}" srcOrd="10" destOrd="0" presId="urn:microsoft.com/office/officeart/2005/8/layout/hProcess9"/>
    <dgm:cxn modelId="{5BDAE275-7E68-4A18-9B02-4EC92825D3D9}" type="presParOf" srcId="{86F24877-2F91-428A-825C-0665C34D1208}" destId="{4AC00CC9-6202-485A-82F7-89F670A01978}" srcOrd="11" destOrd="0" presId="urn:microsoft.com/office/officeart/2005/8/layout/hProcess9"/>
    <dgm:cxn modelId="{345E47B3-77BF-4E00-B23E-D6960928D194}" type="presParOf" srcId="{86F24877-2F91-428A-825C-0665C34D1208}" destId="{A97BC26E-9AA3-47F8-82C8-3D1440D4D1A2}" srcOrd="12" destOrd="0" presId="urn:microsoft.com/office/officeart/2005/8/layout/hProcess9"/>
    <dgm:cxn modelId="{DB62F9AE-A636-4857-A210-457567D543C7}" type="presParOf" srcId="{86F24877-2F91-428A-825C-0665C34D1208}" destId="{73817EEB-614A-4735-BA9B-83B7560D84C2}" srcOrd="13" destOrd="0" presId="urn:microsoft.com/office/officeart/2005/8/layout/hProcess9"/>
    <dgm:cxn modelId="{020224BF-B278-46FC-B1A7-8142F05B22AC}" type="presParOf" srcId="{86F24877-2F91-428A-825C-0665C34D1208}" destId="{8B3B0E99-4799-4DC0-99F5-AA53BED8C5F4}" srcOrd="1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40E36-4EB8-42A9-9FAC-7BDCAAF0F490}">
      <dsp:nvSpPr>
        <dsp:cNvPr id="0" name=""/>
        <dsp:cNvSpPr/>
      </dsp:nvSpPr>
      <dsp:spPr>
        <a:xfrm>
          <a:off x="516162" y="70"/>
          <a:ext cx="4718480" cy="283108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ysClr val="windowText" lastClr="000000"/>
              </a:solidFill>
            </a:rPr>
            <a:t>With </a:t>
          </a:r>
          <a:r>
            <a:rPr lang="en-US" altLang="zh-CN" sz="2400" kern="1200" dirty="0">
              <a:solidFill>
                <a:sysClr val="windowText" lastClr="000000"/>
              </a:solidFill>
            </a:rPr>
            <a:t>RIMS</a:t>
          </a:r>
          <a:r>
            <a:rPr lang="en-US" sz="2400" kern="1200" dirty="0">
              <a:solidFill>
                <a:sysClr val="windowText" lastClr="000000"/>
              </a:solidFill>
            </a:rPr>
            <a:t>’</a:t>
          </a:r>
          <a:r>
            <a:rPr lang="en-US" altLang="zh-CN" sz="2400" kern="1200" dirty="0">
              <a:solidFill>
                <a:sysClr val="windowText" lastClr="000000"/>
              </a:solidFill>
            </a:rPr>
            <a:t>s </a:t>
          </a:r>
          <a:r>
            <a:rPr lang="en-US" sz="2400" kern="1200" dirty="0">
              <a:solidFill>
                <a:sysClr val="windowText" lastClr="000000"/>
              </a:solidFill>
            </a:rPr>
            <a:t>Award management module, you can track, monitor and manage the entire research life cycle, from current funding opportunities, applications and their success rates, to awards and the related projects, as well as their outputs.</a:t>
          </a:r>
        </a:p>
      </dsp:txBody>
      <dsp:txXfrm>
        <a:off x="516162" y="70"/>
        <a:ext cx="4718480" cy="2831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19962-CE14-44AC-9CD6-1A1D900DE942}">
      <dsp:nvSpPr>
        <dsp:cNvPr id="0" name=""/>
        <dsp:cNvSpPr/>
      </dsp:nvSpPr>
      <dsp:spPr>
        <a:xfrm>
          <a:off x="750816" y="0"/>
          <a:ext cx="8509259" cy="560567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7E13C4-1474-4E25-AF50-385706A8A4A5}">
      <dsp:nvSpPr>
        <dsp:cNvPr id="0" name=""/>
        <dsp:cNvSpPr/>
      </dsp:nvSpPr>
      <dsp:spPr>
        <a:xfrm>
          <a:off x="397" y="1681701"/>
          <a:ext cx="1198814" cy="2242269"/>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Draft Proposal (add basic/required details of the application)</a:t>
          </a:r>
          <a:endParaRPr lang="en-IL" sz="1300" kern="1200" dirty="0"/>
        </a:p>
      </dsp:txBody>
      <dsp:txXfrm>
        <a:off x="58918" y="1740222"/>
        <a:ext cx="1081772" cy="2125227"/>
      </dsp:txXfrm>
    </dsp:sp>
    <dsp:sp modelId="{9611E354-7456-45F2-9DD6-885124067CA6}">
      <dsp:nvSpPr>
        <dsp:cNvPr id="0" name=""/>
        <dsp:cNvSpPr/>
      </dsp:nvSpPr>
      <dsp:spPr>
        <a:xfrm>
          <a:off x="1259152" y="1681701"/>
          <a:ext cx="1198814" cy="2242269"/>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Pre-approval (initial checking on the proposal content by RIGS/AAO)</a:t>
          </a:r>
          <a:endParaRPr lang="en-IL" sz="1300" kern="1200" dirty="0"/>
        </a:p>
      </dsp:txBody>
      <dsp:txXfrm>
        <a:off x="1317673" y="1740222"/>
        <a:ext cx="1081772" cy="2125227"/>
      </dsp:txXfrm>
    </dsp:sp>
    <dsp:sp modelId="{02FD4BD0-D806-4A3E-BEB9-9CCD065A5FBE}">
      <dsp:nvSpPr>
        <dsp:cNvPr id="0" name=""/>
        <dsp:cNvSpPr/>
      </dsp:nvSpPr>
      <dsp:spPr>
        <a:xfrm>
          <a:off x="2517907" y="1681701"/>
          <a:ext cx="1198814" cy="2242269"/>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Checking: Program (Financial related items checking by Finance)</a:t>
          </a:r>
          <a:endParaRPr lang="en-IL" sz="1300" kern="1200" dirty="0"/>
        </a:p>
      </dsp:txBody>
      <dsp:txXfrm>
        <a:off x="2576428" y="1740222"/>
        <a:ext cx="1081772" cy="2125227"/>
      </dsp:txXfrm>
    </dsp:sp>
    <dsp:sp modelId="{AA92A647-D23F-4042-9C20-85599E35BFCC}">
      <dsp:nvSpPr>
        <dsp:cNvPr id="0" name=""/>
        <dsp:cNvSpPr/>
      </dsp:nvSpPr>
      <dsp:spPr>
        <a:xfrm>
          <a:off x="3776661" y="1681701"/>
          <a:ext cx="1198814" cy="2242269"/>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Approving: Program (1</a:t>
          </a:r>
          <a:r>
            <a:rPr lang="en-US" sz="1300" kern="1200" baseline="30000" dirty="0"/>
            <a:t>st</a:t>
          </a:r>
          <a:r>
            <a:rPr lang="en-US" sz="1300" kern="1200" dirty="0"/>
            <a:t> level approval by Head of program)</a:t>
          </a:r>
          <a:endParaRPr lang="en-IL" sz="1300" kern="1200" dirty="0"/>
        </a:p>
      </dsp:txBody>
      <dsp:txXfrm>
        <a:off x="3835182" y="1740222"/>
        <a:ext cx="1081772" cy="2125227"/>
      </dsp:txXfrm>
    </dsp:sp>
    <dsp:sp modelId="{CD75C937-A8C6-4CF5-82F5-A5FA7CC2570A}">
      <dsp:nvSpPr>
        <dsp:cNvPr id="0" name=""/>
        <dsp:cNvSpPr/>
      </dsp:nvSpPr>
      <dsp:spPr>
        <a:xfrm>
          <a:off x="5035416" y="1681701"/>
          <a:ext cx="1198814" cy="2242269"/>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Approving: University (final approval by PVCAA/VC)</a:t>
          </a:r>
          <a:endParaRPr lang="en-IL" sz="1300" kern="1200" dirty="0"/>
        </a:p>
      </dsp:txBody>
      <dsp:txXfrm>
        <a:off x="5093937" y="1740222"/>
        <a:ext cx="1081772" cy="2125227"/>
      </dsp:txXfrm>
    </dsp:sp>
    <dsp:sp modelId="{A7A8467F-286D-49C1-9E25-27E5FAA54636}">
      <dsp:nvSpPr>
        <dsp:cNvPr id="0" name=""/>
        <dsp:cNvSpPr/>
      </dsp:nvSpPr>
      <dsp:spPr>
        <a:xfrm>
          <a:off x="6294171" y="1681701"/>
          <a:ext cx="1198814" cy="2242269"/>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Submit: Funder (the application approval is complete and ready to be submitted to the selected funder)</a:t>
          </a:r>
          <a:endParaRPr lang="en-IL" sz="1300" kern="1200" dirty="0"/>
        </a:p>
      </dsp:txBody>
      <dsp:txXfrm>
        <a:off x="6352692" y="1740222"/>
        <a:ext cx="1081772" cy="2125227"/>
      </dsp:txXfrm>
    </dsp:sp>
    <dsp:sp modelId="{A97BC26E-9AA3-47F8-82C8-3D1440D4D1A2}">
      <dsp:nvSpPr>
        <dsp:cNvPr id="0" name=""/>
        <dsp:cNvSpPr/>
      </dsp:nvSpPr>
      <dsp:spPr>
        <a:xfrm>
          <a:off x="7552926" y="1681701"/>
          <a:ext cx="1198814" cy="2242269"/>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Awaiting Reply from Funder </a:t>
          </a:r>
          <a:endParaRPr lang="en-IL" sz="1300" kern="1200" dirty="0"/>
        </a:p>
      </dsp:txBody>
      <dsp:txXfrm>
        <a:off x="7611447" y="1740222"/>
        <a:ext cx="1081772" cy="2125227"/>
      </dsp:txXfrm>
    </dsp:sp>
    <dsp:sp modelId="{8B3B0E99-4799-4DC0-99F5-AA53BED8C5F4}">
      <dsp:nvSpPr>
        <dsp:cNvPr id="0" name=""/>
        <dsp:cNvSpPr/>
      </dsp:nvSpPr>
      <dsp:spPr>
        <a:xfrm>
          <a:off x="8811681" y="1681701"/>
          <a:ext cx="1198814" cy="2242269"/>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Reply Received from: Funder (Once a reply from the funder has been received it can now be marked as either Awarded or Rejected)</a:t>
          </a:r>
          <a:endParaRPr lang="en-IL" sz="1300" kern="1200" dirty="0"/>
        </a:p>
      </dsp:txBody>
      <dsp:txXfrm>
        <a:off x="8870202" y="1740222"/>
        <a:ext cx="1081772" cy="212522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A0313-F537-4ED0-973B-4729E10A826A}" type="datetimeFigureOut">
              <a:rPr lang="en-US" smtClean="0"/>
              <a:t>4/8/2022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92804-03A6-47F6-A893-4DDB8903A808}" type="slidenum">
              <a:rPr lang="en-US" smtClean="0"/>
              <a:t>‹#›</a:t>
            </a:fld>
            <a:endParaRPr lang="en-US" dirty="0"/>
          </a:p>
        </p:txBody>
      </p:sp>
    </p:spTree>
    <p:extLst>
      <p:ext uri="{BB962C8B-B14F-4D97-AF65-F5344CB8AC3E}">
        <p14:creationId xmlns:p14="http://schemas.microsoft.com/office/powerpoint/2010/main" val="294471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C92804-03A6-47F6-A893-4DDB8903A808}" type="slidenum">
              <a:rPr lang="en-US" smtClean="0"/>
              <a:t>1</a:t>
            </a:fld>
            <a:endParaRPr lang="en-US" dirty="0"/>
          </a:p>
        </p:txBody>
      </p:sp>
    </p:spTree>
    <p:extLst>
      <p:ext uri="{BB962C8B-B14F-4D97-AF65-F5344CB8AC3E}">
        <p14:creationId xmlns:p14="http://schemas.microsoft.com/office/powerpoint/2010/main" val="709600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3AFB24-9188-4C0A-A512-E59E6F17DCAF}"/>
              </a:ext>
              <a:ext uri="{C183D7F6-B498-43B3-948B-1728B52AA6E4}">
                <adec:decorative xmlns:adec="http://schemas.microsoft.com/office/drawing/2017/decorative" val="1"/>
              </a:ext>
            </a:extLst>
          </p:cNvPr>
          <p:cNvSpPr/>
          <p:nvPr userDrawn="1"/>
        </p:nvSpPr>
        <p:spPr>
          <a:xfrm rot="10800000">
            <a:off x="4565" y="4294290"/>
            <a:ext cx="12188952" cy="2586866"/>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4D31D73-6FE4-4E4B-8D0B-E55FABBFA92B}"/>
              </a:ext>
              <a:ext uri="{C183D7F6-B498-43B3-948B-1728B52AA6E4}">
                <adec:decorative xmlns:adec="http://schemas.microsoft.com/office/drawing/2017/decorative" val="1"/>
              </a:ext>
            </a:extLst>
          </p:cNvPr>
          <p:cNvSpPr/>
          <p:nvPr userDrawn="1"/>
        </p:nvSpPr>
        <p:spPr>
          <a:xfrm rot="10800000">
            <a:off x="1524" y="4294290"/>
            <a:ext cx="12188952" cy="2586866"/>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39A9F4D9-AE67-4B73-8B27-FD437564D7A6}"/>
              </a:ext>
            </a:extLst>
          </p:cNvPr>
          <p:cNvSpPr>
            <a:spLocks noGrp="1"/>
          </p:cNvSpPr>
          <p:nvPr>
            <p:ph type="ctrTitle"/>
          </p:nvPr>
        </p:nvSpPr>
        <p:spPr>
          <a:xfrm>
            <a:off x="422899" y="4476329"/>
            <a:ext cx="6467547" cy="1558680"/>
          </a:xfrm>
        </p:spPr>
        <p:txBody>
          <a:bodyPr anchor="ctr" anchorCtr="0">
            <a:normAutofit/>
          </a:bodyPr>
          <a:lstStyle/>
          <a:p>
            <a:pPr algn="l">
              <a:lnSpc>
                <a:spcPts val="5800"/>
              </a:lnSpc>
            </a:pPr>
            <a:r>
              <a:rPr lang="en-US" sz="4800"/>
              <a:t>Click to edit Master title style</a:t>
            </a:r>
            <a:endParaRPr lang="en-US" sz="4800" dirty="0"/>
          </a:p>
        </p:txBody>
      </p:sp>
      <p:sp>
        <p:nvSpPr>
          <p:cNvPr id="8" name="Subtitle 24">
            <a:extLst>
              <a:ext uri="{FF2B5EF4-FFF2-40B4-BE49-F238E27FC236}">
                <a16:creationId xmlns:a16="http://schemas.microsoft.com/office/drawing/2014/main" id="{2A23FDD6-741A-4F02-B44B-70D85FCF5325}"/>
              </a:ext>
            </a:extLst>
          </p:cNvPr>
          <p:cNvSpPr>
            <a:spLocks noGrp="1"/>
          </p:cNvSpPr>
          <p:nvPr>
            <p:ph type="subTitle" idx="1"/>
          </p:nvPr>
        </p:nvSpPr>
        <p:spPr>
          <a:xfrm>
            <a:off x="7096924" y="4476328"/>
            <a:ext cx="4046957" cy="1558673"/>
          </a:xfrm>
        </p:spPr>
        <p:txBody>
          <a:bodyPr anchor="ctr">
            <a:normAutofit/>
          </a:bodyPr>
          <a:lstStyle>
            <a:lvl1pPr>
              <a:buNone/>
              <a:defRPr/>
            </a:lvl1pPr>
          </a:lstStyle>
          <a:p>
            <a:pPr algn="l">
              <a:lnSpc>
                <a:spcPts val="3200"/>
              </a:lnSpc>
            </a:pPr>
            <a:r>
              <a:rPr lang="en-US" sz="2200"/>
              <a:t>Click to edit Master subtitle style</a:t>
            </a:r>
            <a:endParaRPr lang="en-US" sz="2200" dirty="0"/>
          </a:p>
        </p:txBody>
      </p:sp>
      <p:sp>
        <p:nvSpPr>
          <p:cNvPr id="11" name="Picture Placeholder 10">
            <a:extLst>
              <a:ext uri="{FF2B5EF4-FFF2-40B4-BE49-F238E27FC236}">
                <a16:creationId xmlns:a16="http://schemas.microsoft.com/office/drawing/2014/main" id="{8942B78C-790E-4881-96BA-169A876C67F3}"/>
              </a:ext>
            </a:extLst>
          </p:cNvPr>
          <p:cNvSpPr>
            <a:spLocks noGrp="1"/>
          </p:cNvSpPr>
          <p:nvPr>
            <p:ph type="pic" sz="quarter" idx="13"/>
          </p:nvPr>
        </p:nvSpPr>
        <p:spPr>
          <a:xfrm>
            <a:off x="1524" y="0"/>
            <a:ext cx="12188952" cy="4271133"/>
          </a:xfrm>
          <a:solidFill>
            <a:schemeClr val="accent3"/>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92381543-EC92-42BD-A142-81963D4273D5}"/>
              </a:ext>
              <a:ext uri="{C183D7F6-B498-43B3-948B-1728B52AA6E4}">
                <adec:decorative xmlns:adec="http://schemas.microsoft.com/office/drawing/2017/decorative" val="1"/>
              </a:ext>
            </a:extLst>
          </p:cNvPr>
          <p:cNvSpPr/>
          <p:nvPr userDrawn="1"/>
        </p:nvSpPr>
        <p:spPr>
          <a:xfrm rot="10800000">
            <a:off x="11494040" y="4274977"/>
            <a:ext cx="699477" cy="189880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5" name="Straight Connector 14">
            <a:extLst>
              <a:ext uri="{FF2B5EF4-FFF2-40B4-BE49-F238E27FC236}">
                <a16:creationId xmlns:a16="http://schemas.microsoft.com/office/drawing/2014/main" id="{8A28D3FB-54EA-410D-A062-8F118E5D0CD7}"/>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93477A-1279-4BCC-8257-14CC2361F898}"/>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466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7BDB087A-3DA7-4017-A5B1-F130DC91FB35}"/>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Rectangle 6">
            <a:extLst>
              <a:ext uri="{FF2B5EF4-FFF2-40B4-BE49-F238E27FC236}">
                <a16:creationId xmlns:a16="http://schemas.microsoft.com/office/drawing/2014/main" id="{BAF5A401-D6B7-4962-876B-5DB5840E4F93}"/>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9B907326-D737-439C-9190-476F49A50994}"/>
              </a:ext>
            </a:extLst>
          </p:cNvPr>
          <p:cNvSpPr>
            <a:spLocks noGrp="1"/>
          </p:cNvSpPr>
          <p:nvPr>
            <p:ph type="title"/>
          </p:nvPr>
        </p:nvSpPr>
        <p:spPr>
          <a:xfrm>
            <a:off x="422145" y="539496"/>
            <a:ext cx="4907908" cy="2640432"/>
          </a:xfrm>
        </p:spPr>
        <p:txBody>
          <a:bodyPr anchor="t">
            <a:normAutofit/>
          </a:bodyPr>
          <a:lstStyle/>
          <a:p>
            <a:r>
              <a:rPr lang="en-US" sz="4800">
                <a:solidFill>
                  <a:schemeClr val="tx1"/>
                </a:solidFill>
              </a:rPr>
              <a:t>Click to edit Master title style</a:t>
            </a:r>
            <a:endParaRPr lang="en-US" sz="4800" dirty="0">
              <a:solidFill>
                <a:schemeClr val="tx1"/>
              </a:solidFill>
            </a:endParaRPr>
          </a:p>
        </p:txBody>
      </p:sp>
      <p:sp>
        <p:nvSpPr>
          <p:cNvPr id="9" name="Content Placeholder 2">
            <a:extLst>
              <a:ext uri="{FF2B5EF4-FFF2-40B4-BE49-F238E27FC236}">
                <a16:creationId xmlns:a16="http://schemas.microsoft.com/office/drawing/2014/main" id="{00B68F67-401D-47DB-8256-A99FC6E99F6C}"/>
              </a:ext>
            </a:extLst>
          </p:cNvPr>
          <p:cNvSpPr>
            <a:spLocks noGrp="1"/>
          </p:cNvSpPr>
          <p:nvPr>
            <p:ph idx="1"/>
          </p:nvPr>
        </p:nvSpPr>
        <p:spPr>
          <a:xfrm>
            <a:off x="5583401" y="539496"/>
            <a:ext cx="4956417" cy="2640432"/>
          </a:xfrm>
        </p:spPr>
        <p:txBody>
          <a:bodyPr anchor="t" anchorCtr="0">
            <a:normAutofit/>
          </a:bodyPr>
          <a:lstStyle>
            <a:lvl1pPr marL="0" indent="0">
              <a:buNone/>
              <a:defRPr/>
            </a:lvl1pPr>
          </a:lstStyle>
          <a:p>
            <a:pPr lvl="0">
              <a:lnSpc>
                <a:spcPts val="2800"/>
              </a:lnSpc>
            </a:pPr>
            <a:r>
              <a:rPr lang="en-US" sz="1800">
                <a:solidFill>
                  <a:schemeClr val="tx1"/>
                </a:solidFill>
              </a:rPr>
              <a:t>Click to edit Master text styles</a:t>
            </a:r>
          </a:p>
        </p:txBody>
      </p:sp>
      <p:sp>
        <p:nvSpPr>
          <p:cNvPr id="15" name="Picture Placeholder 14">
            <a:extLst>
              <a:ext uri="{FF2B5EF4-FFF2-40B4-BE49-F238E27FC236}">
                <a16:creationId xmlns:a16="http://schemas.microsoft.com/office/drawing/2014/main" id="{7F752DB1-6A0B-4783-9C40-800940EAFCFE}"/>
              </a:ext>
            </a:extLst>
          </p:cNvPr>
          <p:cNvSpPr>
            <a:spLocks noGrp="1"/>
          </p:cNvSpPr>
          <p:nvPr>
            <p:ph type="pic" sz="quarter" idx="13"/>
          </p:nvPr>
        </p:nvSpPr>
        <p:spPr>
          <a:xfrm>
            <a:off x="420624" y="3355848"/>
            <a:ext cx="5230368" cy="2816352"/>
          </a:xfrm>
          <a:solidFill>
            <a:schemeClr val="accent3"/>
          </a:solidFill>
        </p:spPr>
        <p:txBody>
          <a:bodyPr/>
          <a:lstStyle/>
          <a:p>
            <a:r>
              <a:rPr lang="en-US"/>
              <a:t>Click icon to add picture</a:t>
            </a:r>
            <a:endParaRPr lang="en-US" dirty="0"/>
          </a:p>
        </p:txBody>
      </p:sp>
      <p:sp>
        <p:nvSpPr>
          <p:cNvPr id="16" name="Picture Placeholder 14">
            <a:extLst>
              <a:ext uri="{FF2B5EF4-FFF2-40B4-BE49-F238E27FC236}">
                <a16:creationId xmlns:a16="http://schemas.microsoft.com/office/drawing/2014/main" id="{4F09D8BB-76EC-4BB5-8860-21FBB2990A2D}"/>
              </a:ext>
            </a:extLst>
          </p:cNvPr>
          <p:cNvSpPr>
            <a:spLocks noGrp="1"/>
          </p:cNvSpPr>
          <p:nvPr>
            <p:ph type="pic" sz="quarter" idx="14"/>
          </p:nvPr>
        </p:nvSpPr>
        <p:spPr>
          <a:xfrm>
            <a:off x="5650992" y="3355848"/>
            <a:ext cx="5843016" cy="2816352"/>
          </a:xfrm>
          <a:solidFill>
            <a:schemeClr val="accent3"/>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sp>
        <p:nvSpPr>
          <p:cNvPr id="6" name="Rectangle 5">
            <a:extLst>
              <a:ext uri="{FF2B5EF4-FFF2-40B4-BE49-F238E27FC236}">
                <a16:creationId xmlns:a16="http://schemas.microsoft.com/office/drawing/2014/main" id="{CCADA8C2-1E19-4FCB-8656-240C92CFB7B1}"/>
              </a:ext>
              <a:ext uri="{C183D7F6-B498-43B3-948B-1728B52AA6E4}">
                <adec:decorative xmlns:adec="http://schemas.microsoft.com/office/drawing/2017/decorative" val="1"/>
              </a:ext>
            </a:extLst>
          </p:cNvPr>
          <p:cNvSpPr/>
          <p:nvPr userDrawn="1"/>
        </p:nvSpPr>
        <p:spPr>
          <a:xfrm rot="10800000">
            <a:off x="-1" y="3352062"/>
            <a:ext cx="413642" cy="282013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2" name="Straight Connector 11">
            <a:extLst>
              <a:ext uri="{FF2B5EF4-FFF2-40B4-BE49-F238E27FC236}">
                <a16:creationId xmlns:a16="http://schemas.microsoft.com/office/drawing/2014/main" id="{CBF1133D-7CCD-4CD4-B2BA-F05FAE174248}"/>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B2B0F32-F444-4A9F-8575-96F5D13E4231}"/>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96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8941816-7203-4339-8B31-60B4107A1EEA}"/>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ectangle 5">
            <a:extLst>
              <a:ext uri="{FF2B5EF4-FFF2-40B4-BE49-F238E27FC236}">
                <a16:creationId xmlns:a16="http://schemas.microsoft.com/office/drawing/2014/main" id="{1A7A4606-69F4-4469-B7C4-4AF495ACE2BB}"/>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9BDEB7A-D103-487A-8C1B-9145FB24B663}"/>
              </a:ext>
            </a:extLst>
          </p:cNvPr>
          <p:cNvSpPr>
            <a:spLocks noGrp="1"/>
          </p:cNvSpPr>
          <p:nvPr>
            <p:ph type="title"/>
          </p:nvPr>
        </p:nvSpPr>
        <p:spPr>
          <a:xfrm>
            <a:off x="422897" y="539496"/>
            <a:ext cx="5228393" cy="2697190"/>
          </a:xfrm>
        </p:spPr>
        <p:txBody>
          <a:bodyPr anchor="b">
            <a:normAutofit/>
          </a:bodyPr>
          <a:lstStyle/>
          <a:p>
            <a:r>
              <a:rPr lang="en-US" sz="4800"/>
              <a:t>Click to edit Master title style</a:t>
            </a:r>
            <a:endParaRPr lang="en-US" sz="4800" dirty="0"/>
          </a:p>
        </p:txBody>
      </p:sp>
      <p:sp>
        <p:nvSpPr>
          <p:cNvPr id="8" name="Content Placeholder 2">
            <a:extLst>
              <a:ext uri="{FF2B5EF4-FFF2-40B4-BE49-F238E27FC236}">
                <a16:creationId xmlns:a16="http://schemas.microsoft.com/office/drawing/2014/main" id="{F3017A3E-25F7-41D5-AABB-24D0E2673A63}"/>
              </a:ext>
            </a:extLst>
          </p:cNvPr>
          <p:cNvSpPr>
            <a:spLocks noGrp="1"/>
          </p:cNvSpPr>
          <p:nvPr>
            <p:ph idx="1"/>
          </p:nvPr>
        </p:nvSpPr>
        <p:spPr>
          <a:xfrm>
            <a:off x="422897" y="3354749"/>
            <a:ext cx="5228392" cy="2582470"/>
          </a:xfrm>
        </p:spPr>
        <p:txBody>
          <a:bodyPr>
            <a:noAutofit/>
          </a:bodyPr>
          <a:lstStyle>
            <a:lvl1pPr marL="0" indent="0">
              <a:buNone/>
              <a:defRPr/>
            </a:lvl1pPr>
          </a:lstStyle>
          <a:p>
            <a:pPr lvl="0">
              <a:lnSpc>
                <a:spcPts val="2800"/>
              </a:lnSpc>
            </a:pPr>
            <a:r>
              <a:rPr lang="en-US" sz="1800"/>
              <a:t>Click to edit Master text styles</a:t>
            </a:r>
          </a:p>
        </p:txBody>
      </p:sp>
      <p:sp>
        <p:nvSpPr>
          <p:cNvPr id="9" name="Rectangle 8">
            <a:extLst>
              <a:ext uri="{FF2B5EF4-FFF2-40B4-BE49-F238E27FC236}">
                <a16:creationId xmlns:a16="http://schemas.microsoft.com/office/drawing/2014/main" id="{C262D696-4404-4062-9387-925D9687B972}"/>
              </a:ext>
              <a:ext uri="{C183D7F6-B498-43B3-948B-1728B52AA6E4}">
                <adec:decorative xmlns:adec="http://schemas.microsoft.com/office/drawing/2017/decorative" val="1"/>
              </a:ext>
            </a:extLst>
          </p:cNvPr>
          <p:cNvSpPr/>
          <p:nvPr userDrawn="1"/>
        </p:nvSpPr>
        <p:spPr>
          <a:xfrm rot="10800000">
            <a:off x="6095999" y="695340"/>
            <a:ext cx="5391683" cy="547685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1" name="Straight Connector 10">
            <a:extLst>
              <a:ext uri="{FF2B5EF4-FFF2-40B4-BE49-F238E27FC236}">
                <a16:creationId xmlns:a16="http://schemas.microsoft.com/office/drawing/2014/main" id="{C415F07E-A8F5-473A-90AC-3BF5823C08A3}"/>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05C0C26-4C66-47DC-B079-5B94C22F15BD}"/>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C0FC374E-BABB-4A9C-A608-04A2B9C68F26}"/>
              </a:ext>
            </a:extLst>
          </p:cNvPr>
          <p:cNvSpPr>
            <a:spLocks noGrp="1"/>
          </p:cNvSpPr>
          <p:nvPr>
            <p:ph type="pic" sz="quarter" idx="13"/>
          </p:nvPr>
        </p:nvSpPr>
        <p:spPr>
          <a:xfrm>
            <a:off x="6620256" y="1243584"/>
            <a:ext cx="4361688" cy="4361688"/>
          </a:xfrm>
          <a:solidFill>
            <a:schemeClr val="accent3"/>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097349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524000" y="1463557"/>
            <a:ext cx="9144000" cy="2387600"/>
          </a:xfrm>
        </p:spPr>
        <p:txBody>
          <a:bodyPr anchor="b">
            <a:normAutofit/>
          </a:bodyPr>
          <a:lstStyle>
            <a:lvl1pPr algn="ctr">
              <a:lnSpc>
                <a:spcPct val="90000"/>
              </a:lnSpc>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524000" y="3943232"/>
            <a:ext cx="9144000" cy="1655762"/>
          </a:xfrm>
        </p:spPr>
        <p:txBody>
          <a:bodyPr>
            <a:normAutofit/>
          </a:bodyPr>
          <a:lstStyle>
            <a:lvl1pPr marL="0" indent="0" algn="ctr">
              <a:lnSpc>
                <a:spcPts val="32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C1D965B-87A4-4F43-BE02-800BCCDF42EF}"/>
              </a:ext>
            </a:extLst>
          </p:cNvPr>
          <p:cNvSpPr>
            <a:spLocks noGrp="1"/>
          </p:cNvSpPr>
          <p:nvPr>
            <p:ph type="dt" sz="half" idx="10"/>
          </p:nvPr>
        </p:nvSpPr>
        <p:spPr>
          <a:xfrm>
            <a:off x="420624" y="6217920"/>
            <a:ext cx="2743200" cy="640080"/>
          </a:xfrm>
        </p:spPr>
        <p:txBody>
          <a:bodyPr anchor="ctr" anchorCtr="0"/>
          <a:lstStyle/>
          <a:p>
            <a:r>
              <a:rPr lang="en-US" dirty="0"/>
              <a:t>Monday, February 1, 20XX</a:t>
            </a:r>
          </a:p>
        </p:txBody>
      </p:sp>
      <p:sp>
        <p:nvSpPr>
          <p:cNvPr id="5" name="Footer Placeholder 4">
            <a:extLst>
              <a:ext uri="{FF2B5EF4-FFF2-40B4-BE49-F238E27FC236}">
                <a16:creationId xmlns:a16="http://schemas.microsoft.com/office/drawing/2014/main" id="{389ED35B-CBF1-40D9-BAA7-CF9E1E22B8FC}"/>
              </a:ext>
            </a:extLst>
          </p:cNvPr>
          <p:cNvSpPr>
            <a:spLocks noGrp="1"/>
          </p:cNvSpPr>
          <p:nvPr>
            <p:ph type="ftr" sz="quarter" idx="11"/>
          </p:nvPr>
        </p:nvSpPr>
        <p:spPr>
          <a:xfrm>
            <a:off x="3767328" y="6217920"/>
            <a:ext cx="7196328" cy="640080"/>
          </a:xfrm>
        </p:spPr>
        <p:txBody>
          <a:bodyPr anchor="ctr" anchorCtr="0"/>
          <a:lstStyle/>
          <a:p>
            <a:r>
              <a:rPr lang="en-US" dirty="0"/>
              <a:t>Sample Footer Text</a:t>
            </a:r>
          </a:p>
        </p:txBody>
      </p:sp>
      <p:sp>
        <p:nvSpPr>
          <p:cNvPr id="6" name="Slide Number Placeholder 5">
            <a:extLst>
              <a:ext uri="{FF2B5EF4-FFF2-40B4-BE49-F238E27FC236}">
                <a16:creationId xmlns:a16="http://schemas.microsoft.com/office/drawing/2014/main" id="{3D26653A-450D-4BDE-8718-99F2D9314259}"/>
              </a:ext>
            </a:extLst>
          </p:cNvPr>
          <p:cNvSpPr>
            <a:spLocks noGrp="1"/>
          </p:cNvSpPr>
          <p:nvPr>
            <p:ph type="sldNum" sz="quarter" idx="12"/>
          </p:nvPr>
        </p:nvSpPr>
        <p:spPr>
          <a:xfrm>
            <a:off x="11503152" y="0"/>
            <a:ext cx="685800" cy="685800"/>
          </a:xfrm>
        </p:spPr>
        <p:txBody>
          <a:bodyPr/>
          <a:lstStyle>
            <a:lvl1pPr algn="ctr">
              <a:defRPr/>
            </a:lvl1pPr>
          </a:lstStyle>
          <a:p>
            <a:fld id="{3A4F6043-7A67-491B-98BC-F933DED7226D}" type="slidenum">
              <a:rPr lang="en-US" smtClean="0"/>
              <a:t>‹#›</a:t>
            </a:fld>
            <a:endParaRPr lang="en-US" dirty="0"/>
          </a:p>
        </p:txBody>
      </p:sp>
    </p:spTree>
    <p:extLst>
      <p:ext uri="{BB962C8B-B14F-4D97-AF65-F5344CB8AC3E}">
        <p14:creationId xmlns:p14="http://schemas.microsoft.com/office/powerpoint/2010/main" val="1070671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43032"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43032" cy="1500187"/>
          </a:xfrm>
        </p:spPr>
        <p:txBody>
          <a:bodyPr>
            <a:no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64E2B4-314C-4D4F-8938-E437A2EF527B}"/>
              </a:ext>
            </a:extLst>
          </p:cNvPr>
          <p:cNvSpPr>
            <a:spLocks noGrp="1"/>
          </p:cNvSpPr>
          <p:nvPr>
            <p:ph type="dt" sz="half" idx="10"/>
          </p:nvPr>
        </p:nvSpPr>
        <p:spPr/>
        <p:txBody>
          <a:bodyPr/>
          <a:lstStyle/>
          <a:p>
            <a:r>
              <a:rPr lang="en-US" dirty="0"/>
              <a:t>Monday, February 1, 20XX</a:t>
            </a:r>
          </a:p>
        </p:txBody>
      </p:sp>
      <p:sp>
        <p:nvSpPr>
          <p:cNvPr id="5" name="Footer Placeholder 4">
            <a:extLst>
              <a:ext uri="{FF2B5EF4-FFF2-40B4-BE49-F238E27FC236}">
                <a16:creationId xmlns:a16="http://schemas.microsoft.com/office/drawing/2014/main" id="{72442F23-6986-4A36-97F0-13F305A2DEBF}"/>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94BA1B9-2423-42BD-A553-DC5703F6243F}"/>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719606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a:xfrm>
            <a:off x="420624" y="365125"/>
            <a:ext cx="10543032" cy="1325563"/>
          </a:xfrm>
        </p:spPr>
        <p:txBody>
          <a:bodyPr>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599176" cy="4206382"/>
          </a:xfrm>
        </p:spPr>
        <p:txBody>
          <a:bodyPr/>
          <a:lstStyle>
            <a:lvl1pPr marL="457200" indent="-457200">
              <a:buFont typeface="Wingdings 2" panose="05020102010507070707" pitchFamily="18" charset="2"/>
              <a:buChar char="¬"/>
              <a:defRPr/>
            </a:lvl1pPr>
            <a:lvl2pPr marL="800100" indent="-342900">
              <a:buFont typeface="Wingdings 2" panose="05020102010507070707" pitchFamily="18" charset="2"/>
              <a:buChar char="¬"/>
              <a:defRPr/>
            </a:lvl2pPr>
            <a:lvl3pPr marL="1257300" indent="-342900">
              <a:buFont typeface="Wingdings 2" panose="05020102010507070707" pitchFamily="18" charset="2"/>
              <a:buChar char="¬"/>
              <a:defRPr/>
            </a:lvl3pPr>
            <a:lvl4pPr marL="1657350" indent="-285750">
              <a:buFont typeface="Wingdings 2" panose="05020102010507070707" pitchFamily="18" charset="2"/>
              <a:buChar char="¬"/>
              <a:defRPr/>
            </a:lvl4pPr>
            <a:lvl5pPr marL="2114550" indent="-28575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6172200" y="1825625"/>
            <a:ext cx="4791456" cy="4206382"/>
          </a:xfrm>
        </p:spPr>
        <p:txBody>
          <a:bodyPr/>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FA1B49-6AAA-4DA7-970F-B75899F1AB51}"/>
              </a:ext>
            </a:extLst>
          </p:cNvPr>
          <p:cNvSpPr>
            <a:spLocks noGrp="1"/>
          </p:cNvSpPr>
          <p:nvPr>
            <p:ph type="dt" sz="half" idx="10"/>
          </p:nvPr>
        </p:nvSpPr>
        <p:spPr/>
        <p:txBody>
          <a:bodyPr/>
          <a:lstStyle/>
          <a:p>
            <a:r>
              <a:rPr lang="en-US" dirty="0"/>
              <a:t>Monday, February 1, 20XX</a:t>
            </a:r>
          </a:p>
        </p:txBody>
      </p:sp>
      <p:sp>
        <p:nvSpPr>
          <p:cNvPr id="6" name="Footer Placeholder 5">
            <a:extLst>
              <a:ext uri="{FF2B5EF4-FFF2-40B4-BE49-F238E27FC236}">
                <a16:creationId xmlns:a16="http://schemas.microsoft.com/office/drawing/2014/main" id="{DEE3649A-B9A2-4737-B47E-758DC140688B}"/>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250C1407-C705-451C-878E-8175DCCD500D}"/>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893197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554969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554969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970321" y="1681163"/>
            <a:ext cx="4993335"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970321" y="2505075"/>
            <a:ext cx="4993335"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8" name="Footer Placeholder 7">
            <a:extLst>
              <a:ext uri="{FF2B5EF4-FFF2-40B4-BE49-F238E27FC236}">
                <a16:creationId xmlns:a16="http://schemas.microsoft.com/office/drawing/2014/main" id="{AA7690B4-8A9A-4717-8B0B-2C921292656C}"/>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191478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43032" cy="1325563"/>
          </a:xfrm>
        </p:spPr>
        <p:txBody>
          <a:bodyPr>
            <a:normAutofit/>
          </a:bodyPr>
          <a:lstStyle>
            <a:lvl1pPr>
              <a:defRPr sz="5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443A871-5A76-4349-99F0-C46C77380477}"/>
              </a:ext>
            </a:extLst>
          </p:cNvPr>
          <p:cNvSpPr>
            <a:spLocks noGrp="1"/>
          </p:cNvSpPr>
          <p:nvPr>
            <p:ph type="dt" sz="half" idx="10"/>
          </p:nvPr>
        </p:nvSpPr>
        <p:spPr/>
        <p:txBody>
          <a:bodyPr/>
          <a:lstStyle/>
          <a:p>
            <a:r>
              <a:rPr lang="en-US" dirty="0"/>
              <a:t>Monday, February 1, 20XX</a:t>
            </a:r>
          </a:p>
        </p:txBody>
      </p:sp>
      <p:sp>
        <p:nvSpPr>
          <p:cNvPr id="4" name="Footer Placeholder 3">
            <a:extLst>
              <a:ext uri="{FF2B5EF4-FFF2-40B4-BE49-F238E27FC236}">
                <a16:creationId xmlns:a16="http://schemas.microsoft.com/office/drawing/2014/main" id="{F472E803-8BD9-40A2-8389-C19DA11480ED}"/>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F05414ED-B772-4B84-813E-E34C9A97C05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891336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629900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43032" cy="1600200"/>
          </a:xfrm>
        </p:spPr>
        <p:txBody>
          <a:bodyPr anchor="b">
            <a:noAutofit/>
          </a:bodyPr>
          <a:lstStyle>
            <a:lvl1pPr>
              <a:defRPr sz="5200">
                <a:latin typeface="Dante (Headings)2"/>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5183188" y="2199340"/>
            <a:ext cx="5780468" cy="366171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4489180"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94813E-250B-4422-AE46-5E1AB964A417}"/>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6" name="Footer Placeholder 5">
            <a:extLst>
              <a:ext uri="{FF2B5EF4-FFF2-40B4-BE49-F238E27FC236}">
                <a16:creationId xmlns:a16="http://schemas.microsoft.com/office/drawing/2014/main" id="{61CB5B81-E9CC-45F3-8EF1-35D2C8FF1550}"/>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F5DA7E97-5A73-4602-9582-6CDACB9185F3}"/>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758513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4489180" cy="1600200"/>
          </a:xfrm>
        </p:spPr>
        <p:txBody>
          <a:bodyPr anchor="b">
            <a:norm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5183188"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4489180"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305-9768-4792-866C-91238D45695D}"/>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6" name="Footer Placeholder 5">
            <a:extLst>
              <a:ext uri="{FF2B5EF4-FFF2-40B4-BE49-F238E27FC236}">
                <a16:creationId xmlns:a16="http://schemas.microsoft.com/office/drawing/2014/main" id="{2CDBF050-0FF1-499F-936E-FAAE50DC3D3E}"/>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08902C2E-1542-46B4-85B1-7A4B3F7724FC}"/>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581698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useBgFill="1">
        <p:nvSpPr>
          <p:cNvPr id="5" name="Background Gray Rectangle">
            <a:extLst>
              <a:ext uri="{FF2B5EF4-FFF2-40B4-BE49-F238E27FC236}">
                <a16:creationId xmlns:a16="http://schemas.microsoft.com/office/drawing/2014/main" id="{B586FD74-98AC-4CA5-9E62-97DAE4C19399}"/>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ectangle 5">
            <a:extLst>
              <a:ext uri="{FF2B5EF4-FFF2-40B4-BE49-F238E27FC236}">
                <a16:creationId xmlns:a16="http://schemas.microsoft.com/office/drawing/2014/main" id="{BBC94E74-B403-4256-9D59-241B0C4E532D}"/>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3836FB9-568E-408A-B183-65F9ABF6ED53}"/>
              </a:ext>
            </a:extLst>
          </p:cNvPr>
          <p:cNvSpPr>
            <a:spLocks noGrp="1"/>
          </p:cNvSpPr>
          <p:nvPr>
            <p:ph type="title"/>
          </p:nvPr>
        </p:nvSpPr>
        <p:spPr>
          <a:xfrm>
            <a:off x="422899" y="540168"/>
            <a:ext cx="10624949" cy="1787136"/>
          </a:xfrm>
        </p:spPr>
        <p:txBody>
          <a:bodyPr anchor="b">
            <a:normAutofit/>
          </a:bodyPr>
          <a:lstStyle/>
          <a:p>
            <a:r>
              <a:rPr lang="en-US" sz="4800">
                <a:solidFill>
                  <a:schemeClr val="tx1"/>
                </a:solidFill>
              </a:rPr>
              <a:t>Click to edit Master title style</a:t>
            </a:r>
            <a:endParaRPr lang="en-US" sz="4800" dirty="0">
              <a:solidFill>
                <a:schemeClr val="tx1"/>
              </a:solidFill>
            </a:endParaRPr>
          </a:p>
        </p:txBody>
      </p:sp>
      <p:sp>
        <p:nvSpPr>
          <p:cNvPr id="17" name="Picture Placeholder 16">
            <a:extLst>
              <a:ext uri="{FF2B5EF4-FFF2-40B4-BE49-F238E27FC236}">
                <a16:creationId xmlns:a16="http://schemas.microsoft.com/office/drawing/2014/main" id="{B5437444-7076-4AEE-AB96-9C6BB85DAD9F}"/>
              </a:ext>
            </a:extLst>
          </p:cNvPr>
          <p:cNvSpPr>
            <a:spLocks noGrp="1"/>
          </p:cNvSpPr>
          <p:nvPr>
            <p:ph type="pic" sz="quarter" idx="13"/>
          </p:nvPr>
        </p:nvSpPr>
        <p:spPr>
          <a:xfrm>
            <a:off x="0" y="2577775"/>
            <a:ext cx="2587752" cy="1764792"/>
          </a:xfrm>
          <a:solidFill>
            <a:schemeClr val="accent3"/>
          </a:solidFill>
        </p:spPr>
        <p:txBody>
          <a:bodyPr/>
          <a:lstStyle/>
          <a:p>
            <a:r>
              <a:rPr lang="en-US"/>
              <a:t>Click icon to add picture</a:t>
            </a:r>
            <a:endParaRPr lang="en-US" dirty="0"/>
          </a:p>
        </p:txBody>
      </p:sp>
      <p:sp>
        <p:nvSpPr>
          <p:cNvPr id="18" name="Picture Placeholder 16">
            <a:extLst>
              <a:ext uri="{FF2B5EF4-FFF2-40B4-BE49-F238E27FC236}">
                <a16:creationId xmlns:a16="http://schemas.microsoft.com/office/drawing/2014/main" id="{536502EE-A891-4CB0-9BA5-B0AC7B9AA808}"/>
              </a:ext>
            </a:extLst>
          </p:cNvPr>
          <p:cNvSpPr>
            <a:spLocks noGrp="1"/>
          </p:cNvSpPr>
          <p:nvPr>
            <p:ph type="pic" sz="quarter" idx="14"/>
          </p:nvPr>
        </p:nvSpPr>
        <p:spPr>
          <a:xfrm>
            <a:off x="0" y="4406215"/>
            <a:ext cx="2587752" cy="1764792"/>
          </a:xfrm>
          <a:solidFill>
            <a:schemeClr val="accent3"/>
          </a:solidFill>
        </p:spPr>
        <p:txBody>
          <a:bodyPr/>
          <a:lstStyle/>
          <a:p>
            <a:r>
              <a:rPr lang="en-US"/>
              <a:t>Click icon to add picture</a:t>
            </a:r>
            <a:endParaRPr lang="en-US" dirty="0"/>
          </a:p>
        </p:txBody>
      </p:sp>
      <p:sp>
        <p:nvSpPr>
          <p:cNvPr id="19" name="Picture Placeholder 16">
            <a:extLst>
              <a:ext uri="{FF2B5EF4-FFF2-40B4-BE49-F238E27FC236}">
                <a16:creationId xmlns:a16="http://schemas.microsoft.com/office/drawing/2014/main" id="{51D45778-D0A6-415B-AA4F-03D6E429EB93}"/>
              </a:ext>
            </a:extLst>
          </p:cNvPr>
          <p:cNvSpPr>
            <a:spLocks noGrp="1"/>
          </p:cNvSpPr>
          <p:nvPr>
            <p:ph type="pic" sz="quarter" idx="15"/>
          </p:nvPr>
        </p:nvSpPr>
        <p:spPr>
          <a:xfrm>
            <a:off x="2651760" y="2577775"/>
            <a:ext cx="1764792" cy="1764792"/>
          </a:xfrm>
          <a:solidFill>
            <a:schemeClr val="accent3"/>
          </a:solidFill>
        </p:spPr>
        <p:txBody>
          <a:bodyPr/>
          <a:lstStyle/>
          <a:p>
            <a:r>
              <a:rPr lang="en-US"/>
              <a:t>Click icon to add picture</a:t>
            </a:r>
            <a:endParaRPr lang="en-US" dirty="0"/>
          </a:p>
        </p:txBody>
      </p:sp>
      <p:sp>
        <p:nvSpPr>
          <p:cNvPr id="20" name="Picture Placeholder 16">
            <a:extLst>
              <a:ext uri="{FF2B5EF4-FFF2-40B4-BE49-F238E27FC236}">
                <a16:creationId xmlns:a16="http://schemas.microsoft.com/office/drawing/2014/main" id="{93E1D509-0CBA-46BD-9192-C0403309FDBA}"/>
              </a:ext>
            </a:extLst>
          </p:cNvPr>
          <p:cNvSpPr>
            <a:spLocks noGrp="1"/>
          </p:cNvSpPr>
          <p:nvPr>
            <p:ph type="pic" sz="quarter" idx="16"/>
          </p:nvPr>
        </p:nvSpPr>
        <p:spPr>
          <a:xfrm>
            <a:off x="2651760" y="4406575"/>
            <a:ext cx="1764792" cy="1764792"/>
          </a:xfrm>
          <a:solidFill>
            <a:schemeClr val="accent3"/>
          </a:solidFill>
        </p:spPr>
        <p:txBody>
          <a:bodyPr/>
          <a:lstStyle/>
          <a:p>
            <a:r>
              <a:rPr lang="en-US"/>
              <a:t>Click icon to add picture</a:t>
            </a:r>
            <a:endParaRPr lang="en-US" dirty="0"/>
          </a:p>
        </p:txBody>
      </p:sp>
      <p:sp>
        <p:nvSpPr>
          <p:cNvPr id="12" name="Content Placeholder 2">
            <a:extLst>
              <a:ext uri="{FF2B5EF4-FFF2-40B4-BE49-F238E27FC236}">
                <a16:creationId xmlns:a16="http://schemas.microsoft.com/office/drawing/2014/main" id="{6994EC89-4FAE-445C-A6E8-D55E4A34DE4E}"/>
              </a:ext>
            </a:extLst>
          </p:cNvPr>
          <p:cNvSpPr>
            <a:spLocks noGrp="1"/>
          </p:cNvSpPr>
          <p:nvPr>
            <p:ph idx="1"/>
          </p:nvPr>
        </p:nvSpPr>
        <p:spPr>
          <a:xfrm>
            <a:off x="4845122" y="2880452"/>
            <a:ext cx="6355998" cy="3095445"/>
          </a:xfrm>
        </p:spPr>
        <p:txBody>
          <a:bodyPr anchor="t" anchorCtr="0">
            <a:normAutofit/>
          </a:bodyPr>
          <a:lstStyle>
            <a:lvl1pPr>
              <a:buNone/>
              <a:defRPr/>
            </a:lvl1pPr>
          </a:lstStyle>
          <a:p>
            <a:pPr lvl="0">
              <a:lnSpc>
                <a:spcPts val="2800"/>
              </a:lnSpc>
            </a:pPr>
            <a:r>
              <a:rPr lang="en-US" sz="1800">
                <a:solidFill>
                  <a:schemeClr val="tx1"/>
                </a:solidFill>
              </a:rPr>
              <a:t>Click to edit Master text styles</a:t>
            </a:r>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sp>
        <p:nvSpPr>
          <p:cNvPr id="13" name="Rectangle 12">
            <a:extLst>
              <a:ext uri="{FF2B5EF4-FFF2-40B4-BE49-F238E27FC236}">
                <a16:creationId xmlns:a16="http://schemas.microsoft.com/office/drawing/2014/main" id="{4F9E0CFE-F27B-4D50-AA2F-7146CA90E1F0}"/>
              </a:ext>
              <a:ext uri="{C183D7F6-B498-43B3-948B-1728B52AA6E4}">
                <adec:decorative xmlns:adec="http://schemas.microsoft.com/office/drawing/2017/decorative" val="1"/>
              </a:ext>
            </a:extLst>
          </p:cNvPr>
          <p:cNvSpPr/>
          <p:nvPr userDrawn="1"/>
        </p:nvSpPr>
        <p:spPr>
          <a:xfrm>
            <a:off x="4515398" y="2577775"/>
            <a:ext cx="7676601" cy="359442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09ECF93F-3E86-4C44-BAF1-ADE160CADF49}"/>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BE8DAB8-6232-45C1-9BC3-E99A86BD370E}"/>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143909"/>
      </p:ext>
    </p:extLst>
  </p:cSld>
  <p:clrMapOvr>
    <a:masterClrMapping/>
  </p:clrMapOvr>
  <p:extLst>
    <p:ext uri="{DCECCB84-F9BA-43D5-87BE-67443E8EF086}">
      <p15:sldGuideLst xmlns:p15="http://schemas.microsoft.com/office/powerpoint/2012/main">
        <p15:guide id="1" orient="horz" pos="16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408E76-0AE4-495F-87FB-5DD280A91DCB}"/>
              </a:ext>
              <a:ext uri="{C183D7F6-B498-43B3-948B-1728B52AA6E4}">
                <adec:decorative xmlns:adec="http://schemas.microsoft.com/office/drawing/2017/decorative" val="1"/>
              </a:ext>
            </a:extLst>
          </p:cNvPr>
          <p:cNvSpPr/>
          <p:nvPr userDrawn="1"/>
        </p:nvSpPr>
        <p:spPr>
          <a:xfrm rot="10800000">
            <a:off x="0" y="5610"/>
            <a:ext cx="708823" cy="71323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6" name="Title 1">
            <a:extLst>
              <a:ext uri="{FF2B5EF4-FFF2-40B4-BE49-F238E27FC236}">
                <a16:creationId xmlns:a16="http://schemas.microsoft.com/office/drawing/2014/main" id="{22EAD03C-7B1C-453F-9977-4E2DD813BF52}"/>
              </a:ext>
            </a:extLst>
          </p:cNvPr>
          <p:cNvSpPr>
            <a:spLocks noGrp="1"/>
          </p:cNvSpPr>
          <p:nvPr>
            <p:ph type="title"/>
          </p:nvPr>
        </p:nvSpPr>
        <p:spPr>
          <a:xfrm>
            <a:off x="6602551" y="540167"/>
            <a:ext cx="4616981" cy="2135867"/>
          </a:xfrm>
        </p:spPr>
        <p:txBody>
          <a:bodyPr anchor="b">
            <a:normAutofit/>
          </a:bodyPr>
          <a:lstStyle/>
          <a:p>
            <a:r>
              <a:rPr lang="en-US" sz="4800">
                <a:solidFill>
                  <a:schemeClr val="tx1"/>
                </a:solidFill>
              </a:rPr>
              <a:t>Click to edit Master title style</a:t>
            </a:r>
            <a:endParaRPr lang="en-US" sz="4800" dirty="0">
              <a:solidFill>
                <a:schemeClr val="tx1"/>
              </a:solidFill>
            </a:endParaRPr>
          </a:p>
        </p:txBody>
      </p:sp>
      <p:sp>
        <p:nvSpPr>
          <p:cNvPr id="11" name="Picture Placeholder 10">
            <a:extLst>
              <a:ext uri="{FF2B5EF4-FFF2-40B4-BE49-F238E27FC236}">
                <a16:creationId xmlns:a16="http://schemas.microsoft.com/office/drawing/2014/main" id="{D3471630-9EC8-4C68-B4D8-D98C242DBE0F}"/>
              </a:ext>
            </a:extLst>
          </p:cNvPr>
          <p:cNvSpPr>
            <a:spLocks noGrp="1"/>
          </p:cNvSpPr>
          <p:nvPr>
            <p:ph type="pic" sz="quarter" idx="13"/>
          </p:nvPr>
        </p:nvSpPr>
        <p:spPr>
          <a:xfrm>
            <a:off x="0" y="685800"/>
            <a:ext cx="3072384" cy="5486344"/>
          </a:xfrm>
          <a:solidFill>
            <a:schemeClr val="accent3"/>
          </a:solidFill>
        </p:spPr>
        <p:txBody>
          <a:bodyPr/>
          <a:lstStyle/>
          <a:p>
            <a:r>
              <a:rPr lang="en-US"/>
              <a:t>Click icon to add picture</a:t>
            </a:r>
            <a:endParaRPr lang="en-US" dirty="0"/>
          </a:p>
        </p:txBody>
      </p:sp>
      <p:sp>
        <p:nvSpPr>
          <p:cNvPr id="12" name="Picture Placeholder 10">
            <a:extLst>
              <a:ext uri="{FF2B5EF4-FFF2-40B4-BE49-F238E27FC236}">
                <a16:creationId xmlns:a16="http://schemas.microsoft.com/office/drawing/2014/main" id="{50C66604-16E4-4B52-80AA-A0D73512D135}"/>
              </a:ext>
            </a:extLst>
          </p:cNvPr>
          <p:cNvSpPr>
            <a:spLocks noGrp="1"/>
          </p:cNvSpPr>
          <p:nvPr>
            <p:ph type="pic" sz="quarter" idx="14"/>
          </p:nvPr>
        </p:nvSpPr>
        <p:spPr>
          <a:xfrm>
            <a:off x="3154680" y="685800"/>
            <a:ext cx="3072384" cy="5486344"/>
          </a:xfrm>
          <a:solidFill>
            <a:schemeClr val="accent3"/>
          </a:solidFill>
        </p:spPr>
        <p:txBody>
          <a:bodyPr/>
          <a:lstStyle/>
          <a:p>
            <a:r>
              <a:rPr lang="en-US"/>
              <a:t>Click icon to add picture</a:t>
            </a:r>
            <a:endParaRPr lang="en-US" dirty="0"/>
          </a:p>
        </p:txBody>
      </p:sp>
      <p:sp>
        <p:nvSpPr>
          <p:cNvPr id="9" name="Content Placeholder 2">
            <a:extLst>
              <a:ext uri="{FF2B5EF4-FFF2-40B4-BE49-F238E27FC236}">
                <a16:creationId xmlns:a16="http://schemas.microsoft.com/office/drawing/2014/main" id="{5B630934-DBD2-4535-961F-B198ABA2D05B}"/>
              </a:ext>
            </a:extLst>
          </p:cNvPr>
          <p:cNvSpPr>
            <a:spLocks noGrp="1"/>
          </p:cNvSpPr>
          <p:nvPr>
            <p:ph idx="1"/>
          </p:nvPr>
        </p:nvSpPr>
        <p:spPr>
          <a:xfrm>
            <a:off x="6602551" y="2880452"/>
            <a:ext cx="4616981" cy="3095445"/>
          </a:xfrm>
        </p:spPr>
        <p:txBody>
          <a:bodyPr anchor="t" anchorCtr="0">
            <a:normAutofit/>
          </a:bodyPr>
          <a:lstStyle>
            <a:lvl1pPr marL="0" indent="0">
              <a:buNone/>
              <a:defRPr baseline="0"/>
            </a:lvl1pPr>
          </a:lstStyle>
          <a:p>
            <a:pPr lvl="0">
              <a:lnSpc>
                <a:spcPts val="2800"/>
              </a:lnSpc>
            </a:pPr>
            <a:r>
              <a:rPr lang="en-US" sz="1800">
                <a:solidFill>
                  <a:schemeClr val="tx1"/>
                </a:solidFill>
              </a:rPr>
              <a:t>Click to edit Master text styles</a:t>
            </a:r>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cxnSp>
        <p:nvCxnSpPr>
          <p:cNvPr id="14" name="Straight Connector 13">
            <a:extLst>
              <a:ext uri="{FF2B5EF4-FFF2-40B4-BE49-F238E27FC236}">
                <a16:creationId xmlns:a16="http://schemas.microsoft.com/office/drawing/2014/main" id="{0020D2A6-7700-487F-AC7E-A5A2C30DC1BF}"/>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C30D6A-6415-42E1-89E9-EF806C3FE339}"/>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506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2EA47A-F66B-4005-A5A4-458E90C0968A}"/>
              </a:ext>
            </a:extLst>
          </p:cNvPr>
          <p:cNvSpPr>
            <a:spLocks noGrp="1"/>
          </p:cNvSpPr>
          <p:nvPr>
            <p:ph type="ctrTitle"/>
          </p:nvPr>
        </p:nvSpPr>
        <p:spPr>
          <a:xfrm>
            <a:off x="422898" y="576263"/>
            <a:ext cx="4977777" cy="2967606"/>
          </a:xfrm>
        </p:spPr>
        <p:txBody>
          <a:bodyPr anchor="b" anchorCtr="0">
            <a:normAutofit/>
          </a:bodyPr>
          <a:lstStyle/>
          <a:p>
            <a:pPr algn="l">
              <a:lnSpc>
                <a:spcPts val="5800"/>
              </a:lnSpc>
            </a:pPr>
            <a:r>
              <a:rPr lang="en-US" sz="4800"/>
              <a:t>Click to edit Master title style</a:t>
            </a:r>
            <a:endParaRPr lang="en-US" sz="4800" dirty="0"/>
          </a:p>
        </p:txBody>
      </p:sp>
      <p:sp>
        <p:nvSpPr>
          <p:cNvPr id="6" name="Subtitle 24">
            <a:extLst>
              <a:ext uri="{FF2B5EF4-FFF2-40B4-BE49-F238E27FC236}">
                <a16:creationId xmlns:a16="http://schemas.microsoft.com/office/drawing/2014/main" id="{FFA42F70-43EA-4954-AA43-22F43175CCEE}"/>
              </a:ext>
            </a:extLst>
          </p:cNvPr>
          <p:cNvSpPr>
            <a:spLocks noGrp="1"/>
          </p:cNvSpPr>
          <p:nvPr>
            <p:ph type="subTitle" idx="1"/>
          </p:nvPr>
        </p:nvSpPr>
        <p:spPr>
          <a:xfrm>
            <a:off x="422898" y="3764975"/>
            <a:ext cx="4977777" cy="2192683"/>
          </a:xfrm>
        </p:spPr>
        <p:txBody>
          <a:bodyPr>
            <a:normAutofit/>
          </a:bodyPr>
          <a:lstStyle>
            <a:lvl1pPr>
              <a:buNone/>
              <a:defRPr/>
            </a:lvl1pPr>
          </a:lstStyle>
          <a:p>
            <a:pPr algn="l">
              <a:lnSpc>
                <a:spcPts val="3200"/>
              </a:lnSpc>
            </a:pPr>
            <a:r>
              <a:rPr lang="en-US"/>
              <a:t>Click to edit Master subtitle style</a:t>
            </a:r>
            <a:endParaRPr lang="en-US" dirty="0"/>
          </a:p>
        </p:txBody>
      </p:sp>
      <p:sp>
        <p:nvSpPr>
          <p:cNvPr id="7" name="Rectangle 6" descr="Tag=AccentColor&#10;Flavor=Light&#10;Target=Fill">
            <a:extLst>
              <a:ext uri="{FF2B5EF4-FFF2-40B4-BE49-F238E27FC236}">
                <a16:creationId xmlns:a16="http://schemas.microsoft.com/office/drawing/2014/main" id="{F5FCF09E-0DE5-4155-9DC0-786737CF2E1B}"/>
              </a:ext>
            </a:extLst>
          </p:cNvPr>
          <p:cNvSpPr/>
          <p:nvPr userDrawn="1"/>
        </p:nvSpPr>
        <p:spPr>
          <a:xfrm rot="10800000">
            <a:off x="11496184" y="-10"/>
            <a:ext cx="695816" cy="685800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10" name="Picture Placeholder 9">
            <a:extLst>
              <a:ext uri="{FF2B5EF4-FFF2-40B4-BE49-F238E27FC236}">
                <a16:creationId xmlns:a16="http://schemas.microsoft.com/office/drawing/2014/main" id="{5AD3536A-3915-4B2E-B85A-9B494EEFBCF0}"/>
              </a:ext>
            </a:extLst>
          </p:cNvPr>
          <p:cNvSpPr>
            <a:spLocks noGrp="1"/>
          </p:cNvSpPr>
          <p:nvPr>
            <p:ph type="pic" sz="quarter" idx="13"/>
          </p:nvPr>
        </p:nvSpPr>
        <p:spPr>
          <a:xfrm>
            <a:off x="6483096" y="0"/>
            <a:ext cx="5020056" cy="6848856"/>
          </a:xfrm>
          <a:solidFill>
            <a:schemeClr val="accent3"/>
          </a:solidFill>
        </p:spPr>
        <p:txBody>
          <a:bodyPr/>
          <a:lstStyle/>
          <a:p>
            <a:r>
              <a:rPr lang="en-US"/>
              <a:t>Click icon to add picture</a:t>
            </a:r>
            <a:endParaRPr lang="en-US" dirty="0"/>
          </a:p>
        </p:txBody>
      </p:sp>
    </p:spTree>
    <p:extLst>
      <p:ext uri="{BB962C8B-B14F-4D97-AF65-F5344CB8AC3E}">
        <p14:creationId xmlns:p14="http://schemas.microsoft.com/office/powerpoint/2010/main" val="140431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a:xfrm>
            <a:off x="420624" y="365125"/>
            <a:ext cx="10543032" cy="1325563"/>
          </a:xfrm>
        </p:spPr>
        <p:txBody>
          <a:bodyPr>
            <a:normAutofit/>
          </a:bodyPr>
          <a:lstStyle>
            <a:lvl1pPr>
              <a:lnSpc>
                <a:spcPct val="90000"/>
              </a:lnSpc>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5" y="1825625"/>
            <a:ext cx="10946892" cy="4206383"/>
          </a:xfrm>
        </p:spPr>
        <p:txBody>
          <a:bodyPr/>
          <a:lstStyle>
            <a:lvl1pPr>
              <a:buNone/>
              <a:defRPr sz="2400"/>
            </a:lvl1pPr>
            <a:lvl2pPr>
              <a:buNone/>
              <a:defRPr sz="2200"/>
            </a:lvl2pPr>
            <a:lvl3pPr>
              <a:buNone/>
              <a:defRPr/>
            </a:lvl3pPr>
            <a:lvl4pPr>
              <a:buNone/>
              <a:defRPr/>
            </a:lvl4pPr>
            <a:lvl5pP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8D1A7D4-E57E-4789-896B-B2A051BF94F6}"/>
              </a:ext>
            </a:extLst>
          </p:cNvPr>
          <p:cNvSpPr>
            <a:spLocks noGrp="1"/>
          </p:cNvSpPr>
          <p:nvPr>
            <p:ph type="dt" sz="half" idx="10"/>
          </p:nvPr>
        </p:nvSpPr>
        <p:spPr>
          <a:xfrm>
            <a:off x="420624" y="6217920"/>
            <a:ext cx="2743200" cy="640080"/>
          </a:xfrm>
        </p:spPr>
        <p:txBody>
          <a:bodyPr/>
          <a:lstStyle>
            <a:lvl1pPr>
              <a:defRPr>
                <a:solidFill>
                  <a:schemeClr val="tx2"/>
                </a:solidFill>
              </a:defRPr>
            </a:lvl1pPr>
          </a:lstStyle>
          <a:p>
            <a:r>
              <a:rPr lang="en-US" dirty="0"/>
              <a:t>Monday, February 1, 20XX</a:t>
            </a:r>
          </a:p>
        </p:txBody>
      </p:sp>
      <p:sp>
        <p:nvSpPr>
          <p:cNvPr id="5" name="Footer Placeholder 4">
            <a:extLst>
              <a:ext uri="{FF2B5EF4-FFF2-40B4-BE49-F238E27FC236}">
                <a16:creationId xmlns:a16="http://schemas.microsoft.com/office/drawing/2014/main" id="{A07B63EE-3B35-4F8A-BDA3-E778BFE14CA1}"/>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C8339EF2-7937-4C30-A883-7F7BD02802BC}"/>
              </a:ext>
            </a:extLst>
          </p:cNvPr>
          <p:cNvSpPr>
            <a:spLocks noGrp="1"/>
          </p:cNvSpPr>
          <p:nvPr>
            <p:ph type="sldNum" sz="quarter" idx="12"/>
          </p:nvPr>
        </p:nvSpPr>
        <p:spPr/>
        <p:txBody>
          <a:bodyPr/>
          <a:lstStyle>
            <a:lvl1pPr algn="ctr">
              <a:defRPr>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1587281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A992A1-D012-4834-9575-CF195C29542A}"/>
              </a:ext>
              <a:ext uri="{C183D7F6-B498-43B3-948B-1728B52AA6E4}">
                <adec:decorative xmlns:adec="http://schemas.microsoft.com/office/drawing/2017/decorative" val="1"/>
              </a:ext>
            </a:extLst>
          </p:cNvPr>
          <p:cNvSpPr/>
          <p:nvPr userDrawn="1"/>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F7BDB455-4C3A-4D7D-BA1B-53E54A2F81A1}"/>
              </a:ext>
            </a:extLst>
          </p:cNvPr>
          <p:cNvSpPr>
            <a:spLocks noGrp="1"/>
          </p:cNvSpPr>
          <p:nvPr>
            <p:ph type="ctrTitle"/>
          </p:nvPr>
        </p:nvSpPr>
        <p:spPr>
          <a:xfrm>
            <a:off x="422899" y="576263"/>
            <a:ext cx="5206802" cy="2967606"/>
          </a:xfrm>
        </p:spPr>
        <p:txBody>
          <a:bodyPr anchor="b" anchorCtr="0">
            <a:normAutofit/>
          </a:bodyPr>
          <a:lstStyle/>
          <a:p>
            <a:pPr algn="l">
              <a:lnSpc>
                <a:spcPts val="5800"/>
              </a:lnSpc>
            </a:pPr>
            <a:r>
              <a:rPr lang="en-US" sz="4800"/>
              <a:t>Click to edit Master title style</a:t>
            </a:r>
            <a:endParaRPr lang="en-US" sz="4800" dirty="0"/>
          </a:p>
        </p:txBody>
      </p:sp>
      <p:sp>
        <p:nvSpPr>
          <p:cNvPr id="9" name="Subtitle 24">
            <a:extLst>
              <a:ext uri="{FF2B5EF4-FFF2-40B4-BE49-F238E27FC236}">
                <a16:creationId xmlns:a16="http://schemas.microsoft.com/office/drawing/2014/main" id="{D04D9E17-0E95-4027-8EDD-241B2BB1AA92}"/>
              </a:ext>
            </a:extLst>
          </p:cNvPr>
          <p:cNvSpPr>
            <a:spLocks noGrp="1"/>
          </p:cNvSpPr>
          <p:nvPr>
            <p:ph type="subTitle" idx="1"/>
          </p:nvPr>
        </p:nvSpPr>
        <p:spPr>
          <a:xfrm>
            <a:off x="422899" y="3764975"/>
            <a:ext cx="5206802" cy="2192683"/>
          </a:xfrm>
        </p:spPr>
        <p:txBody>
          <a:bodyPr>
            <a:normAutofit/>
          </a:bodyPr>
          <a:lstStyle>
            <a:lvl1pPr>
              <a:buNone/>
              <a:defRPr/>
            </a:lvl1pPr>
          </a:lstStyle>
          <a:p>
            <a:pPr algn="l">
              <a:lnSpc>
                <a:spcPts val="3200"/>
              </a:lnSpc>
            </a:pPr>
            <a:r>
              <a:rPr lang="en-US"/>
              <a:t>Click to edit Master subtitle style</a:t>
            </a:r>
            <a:endParaRPr lang="en-US" dirty="0"/>
          </a:p>
        </p:txBody>
      </p:sp>
      <p:sp>
        <p:nvSpPr>
          <p:cNvPr id="16" name="Picture Placeholder 15">
            <a:extLst>
              <a:ext uri="{FF2B5EF4-FFF2-40B4-BE49-F238E27FC236}">
                <a16:creationId xmlns:a16="http://schemas.microsoft.com/office/drawing/2014/main" id="{2A26827B-04FD-424C-A601-BCAAD51F46B2}"/>
              </a:ext>
            </a:extLst>
          </p:cNvPr>
          <p:cNvSpPr>
            <a:spLocks noGrp="1"/>
          </p:cNvSpPr>
          <p:nvPr>
            <p:ph type="pic" sz="quarter" idx="13"/>
          </p:nvPr>
        </p:nvSpPr>
        <p:spPr>
          <a:xfrm>
            <a:off x="6364224" y="685800"/>
            <a:ext cx="5129784" cy="1746504"/>
          </a:xfrm>
          <a:solidFill>
            <a:schemeClr val="accent3"/>
          </a:solidFill>
        </p:spPr>
        <p:txBody>
          <a:bodyPr/>
          <a:lstStyle/>
          <a:p>
            <a:r>
              <a:rPr lang="en-US"/>
              <a:t>Click icon to add picture</a:t>
            </a:r>
            <a:endParaRPr lang="en-US" dirty="0"/>
          </a:p>
        </p:txBody>
      </p:sp>
      <p:sp>
        <p:nvSpPr>
          <p:cNvPr id="17" name="Picture Placeholder 15">
            <a:extLst>
              <a:ext uri="{FF2B5EF4-FFF2-40B4-BE49-F238E27FC236}">
                <a16:creationId xmlns:a16="http://schemas.microsoft.com/office/drawing/2014/main" id="{51A43274-DD11-4214-8866-5163B788CD1E}"/>
              </a:ext>
            </a:extLst>
          </p:cNvPr>
          <p:cNvSpPr>
            <a:spLocks noGrp="1"/>
          </p:cNvSpPr>
          <p:nvPr>
            <p:ph type="pic" sz="quarter" idx="14"/>
          </p:nvPr>
        </p:nvSpPr>
        <p:spPr>
          <a:xfrm>
            <a:off x="6361416" y="2559960"/>
            <a:ext cx="5129784" cy="1746504"/>
          </a:xfrm>
          <a:solidFill>
            <a:schemeClr val="accent3"/>
          </a:solidFill>
        </p:spPr>
        <p:txBody>
          <a:bodyPr/>
          <a:lstStyle/>
          <a:p>
            <a:r>
              <a:rPr lang="en-US"/>
              <a:t>Click icon to add picture</a:t>
            </a:r>
            <a:endParaRPr lang="en-US" dirty="0"/>
          </a:p>
        </p:txBody>
      </p:sp>
      <p:sp>
        <p:nvSpPr>
          <p:cNvPr id="18" name="Picture Placeholder 15">
            <a:extLst>
              <a:ext uri="{FF2B5EF4-FFF2-40B4-BE49-F238E27FC236}">
                <a16:creationId xmlns:a16="http://schemas.microsoft.com/office/drawing/2014/main" id="{63E02E81-5AE8-46D6-942E-52D16C8CBE88}"/>
              </a:ext>
            </a:extLst>
          </p:cNvPr>
          <p:cNvSpPr>
            <a:spLocks noGrp="1"/>
          </p:cNvSpPr>
          <p:nvPr>
            <p:ph type="pic" sz="quarter" idx="15"/>
          </p:nvPr>
        </p:nvSpPr>
        <p:spPr>
          <a:xfrm>
            <a:off x="6361416" y="4416192"/>
            <a:ext cx="5129784" cy="1746504"/>
          </a:xfrm>
          <a:solidFill>
            <a:schemeClr val="accent3"/>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r>
              <a:rPr lang="en-US" dirty="0"/>
              <a:t>Monday, February 1, 20XX</a:t>
            </a:r>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dirty="0"/>
          </a:p>
        </p:txBody>
      </p:sp>
      <p:sp>
        <p:nvSpPr>
          <p:cNvPr id="11" name="Rectangle 10">
            <a:extLst>
              <a:ext uri="{FF2B5EF4-FFF2-40B4-BE49-F238E27FC236}">
                <a16:creationId xmlns:a16="http://schemas.microsoft.com/office/drawing/2014/main" id="{5E08B021-326C-466B-A929-7282AA793D87}"/>
              </a:ext>
              <a:ext uri="{C183D7F6-B498-43B3-948B-1728B52AA6E4}">
                <adec:decorative xmlns:adec="http://schemas.microsoft.com/office/drawing/2017/decorative" val="1"/>
              </a:ext>
            </a:extLst>
          </p:cNvPr>
          <p:cNvSpPr/>
          <p:nvPr userDrawn="1"/>
        </p:nvSpPr>
        <p:spPr>
          <a:xfrm rot="10800000">
            <a:off x="11504672" y="685799"/>
            <a:ext cx="687327" cy="174790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4" name="Straight Connector 13">
            <a:extLst>
              <a:ext uri="{FF2B5EF4-FFF2-40B4-BE49-F238E27FC236}">
                <a16:creationId xmlns:a16="http://schemas.microsoft.com/office/drawing/2014/main" id="{0733741E-9972-4C5E-B592-7570CD3CCC52}"/>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C6A56C-39A6-4FDE-BD90-66B344C061F5}"/>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905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3" y="365760"/>
            <a:ext cx="11067089" cy="1325880"/>
          </a:xfrm>
        </p:spPr>
        <p:txBody>
          <a:bodyPr anchor="ctr">
            <a:normAutofit/>
          </a:bodyPr>
          <a:lstStyle>
            <a:lvl1pPr>
              <a:lnSpc>
                <a:spcPts val="2800"/>
              </a:lnSpc>
              <a:spcBef>
                <a:spcPts val="1000"/>
              </a:spcBef>
              <a:defRPr sz="5200" b="0" i="0"/>
            </a:lvl1pPr>
          </a:lstStyle>
          <a:p>
            <a:r>
              <a:rPr lang="en-US"/>
              <a:t>Click to edit Master title style</a:t>
            </a:r>
            <a:endParaRPr lang="en-US" dirty="0"/>
          </a:p>
        </p:txBody>
      </p:sp>
      <p:sp>
        <p:nvSpPr>
          <p:cNvPr id="35" name="Picture Placeholder 34">
            <a:extLst>
              <a:ext uri="{FF2B5EF4-FFF2-40B4-BE49-F238E27FC236}">
                <a16:creationId xmlns:a16="http://schemas.microsoft.com/office/drawing/2014/main" id="{F2462114-8669-43BC-B4E2-2721F7F370A8}"/>
              </a:ext>
            </a:extLst>
          </p:cNvPr>
          <p:cNvSpPr>
            <a:spLocks noGrp="1"/>
          </p:cNvSpPr>
          <p:nvPr>
            <p:ph type="pic" sz="quarter" idx="19"/>
          </p:nvPr>
        </p:nvSpPr>
        <p:spPr>
          <a:xfrm>
            <a:off x="420624" y="2029968"/>
            <a:ext cx="2642616" cy="1892808"/>
          </a:xfrm>
          <a:solidFill>
            <a:schemeClr val="accent3"/>
          </a:solidFill>
        </p:spPr>
        <p:txBody>
          <a:bodyPr/>
          <a:lstStyle/>
          <a:p>
            <a:r>
              <a:rPr lang="en-US"/>
              <a:t>Click icon to add picture</a:t>
            </a:r>
            <a:endParaRPr lang="en-US" dirty="0"/>
          </a:p>
        </p:txBody>
      </p:sp>
      <p:sp>
        <p:nvSpPr>
          <p:cNvPr id="40" name="Text Placeholder 39">
            <a:extLst>
              <a:ext uri="{FF2B5EF4-FFF2-40B4-BE49-F238E27FC236}">
                <a16:creationId xmlns:a16="http://schemas.microsoft.com/office/drawing/2014/main" id="{588BD3B0-8831-43B7-B5A9-3F692192A2D6}"/>
              </a:ext>
            </a:extLst>
          </p:cNvPr>
          <p:cNvSpPr>
            <a:spLocks noGrp="1"/>
          </p:cNvSpPr>
          <p:nvPr>
            <p:ph type="body" sz="quarter" idx="23" hasCustomPrompt="1"/>
          </p:nvPr>
        </p:nvSpPr>
        <p:spPr>
          <a:xfrm>
            <a:off x="420624" y="3971853"/>
            <a:ext cx="2642616" cy="877824"/>
          </a:xfrm>
        </p:spPr>
        <p:txBody>
          <a:bodyPr anchor="b" anchorCtr="0">
            <a:normAutofit/>
          </a:bodyPr>
          <a:lstStyle>
            <a:lvl1pPr>
              <a:buNone/>
              <a:defRPr sz="2000" b="1" baseline="0"/>
            </a:lvl1pPr>
          </a:lstStyle>
          <a:p>
            <a:pPr lvl="0"/>
            <a:r>
              <a:rPr lang="en-US" dirty="0"/>
              <a:t>Name</a:t>
            </a:r>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hasCustomPrompt="1"/>
          </p:nvPr>
        </p:nvSpPr>
        <p:spPr>
          <a:xfrm>
            <a:off x="420625" y="4945456"/>
            <a:ext cx="2644360" cy="741904"/>
          </a:xfrm>
        </p:spPr>
        <p:txBody>
          <a:bodyPr>
            <a:no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36" name="Picture Placeholder 34">
            <a:extLst>
              <a:ext uri="{FF2B5EF4-FFF2-40B4-BE49-F238E27FC236}">
                <a16:creationId xmlns:a16="http://schemas.microsoft.com/office/drawing/2014/main" id="{E9A9694E-7001-4575-9F4C-663629B0A7CE}"/>
              </a:ext>
            </a:extLst>
          </p:cNvPr>
          <p:cNvSpPr>
            <a:spLocks noGrp="1"/>
          </p:cNvSpPr>
          <p:nvPr>
            <p:ph type="pic" sz="quarter" idx="20"/>
          </p:nvPr>
        </p:nvSpPr>
        <p:spPr>
          <a:xfrm>
            <a:off x="3227832" y="2029968"/>
            <a:ext cx="2642616" cy="1892808"/>
          </a:xfrm>
          <a:solidFill>
            <a:schemeClr val="accent3"/>
          </a:solidFill>
        </p:spPr>
        <p:txBody>
          <a:bodyPr/>
          <a:lstStyle/>
          <a:p>
            <a:r>
              <a:rPr lang="en-US"/>
              <a:t>Click icon to add picture</a:t>
            </a:r>
            <a:endParaRPr lang="en-US" dirty="0"/>
          </a:p>
        </p:txBody>
      </p:sp>
      <p:sp>
        <p:nvSpPr>
          <p:cNvPr id="31" name="Text Placeholder 30">
            <a:extLst>
              <a:ext uri="{FF2B5EF4-FFF2-40B4-BE49-F238E27FC236}">
                <a16:creationId xmlns:a16="http://schemas.microsoft.com/office/drawing/2014/main" id="{44183588-657C-4472-8112-7A2B55E2E714}"/>
              </a:ext>
            </a:extLst>
          </p:cNvPr>
          <p:cNvSpPr>
            <a:spLocks noGrp="1"/>
          </p:cNvSpPr>
          <p:nvPr>
            <p:ph type="body" sz="quarter" idx="16" hasCustomPrompt="1"/>
          </p:nvPr>
        </p:nvSpPr>
        <p:spPr>
          <a:xfrm>
            <a:off x="3227832" y="3971853"/>
            <a:ext cx="2642616" cy="877824"/>
          </a:xfrm>
        </p:spPr>
        <p:txBody>
          <a:bodyPr anchor="b" anchorCtr="0"/>
          <a:lstStyle>
            <a:lvl1pPr>
              <a:buNone/>
              <a:defRPr sz="2000" b="1"/>
            </a:lvl1pPr>
          </a:lstStyle>
          <a:p>
            <a:pPr lvl="0"/>
            <a:r>
              <a:rPr lang="en-US" dirty="0"/>
              <a:t>Name</a:t>
            </a:r>
          </a:p>
        </p:txBody>
      </p:sp>
      <p:sp>
        <p:nvSpPr>
          <p:cNvPr id="24" name="Text Placeholder 2">
            <a:extLst>
              <a:ext uri="{FF2B5EF4-FFF2-40B4-BE49-F238E27FC236}">
                <a16:creationId xmlns:a16="http://schemas.microsoft.com/office/drawing/2014/main" id="{E5900E07-5526-44B5-BD49-95414B12080F}"/>
              </a:ext>
            </a:extLst>
          </p:cNvPr>
          <p:cNvSpPr>
            <a:spLocks noGrp="1"/>
          </p:cNvSpPr>
          <p:nvPr>
            <p:ph type="body" idx="13" hasCustomPrompt="1"/>
          </p:nvPr>
        </p:nvSpPr>
        <p:spPr>
          <a:xfrm>
            <a:off x="3227832" y="4945456"/>
            <a:ext cx="2644360" cy="741904"/>
          </a:xfrm>
        </p:spPr>
        <p:txBody>
          <a:bodyPr>
            <a:no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37" name="Picture Placeholder 34">
            <a:extLst>
              <a:ext uri="{FF2B5EF4-FFF2-40B4-BE49-F238E27FC236}">
                <a16:creationId xmlns:a16="http://schemas.microsoft.com/office/drawing/2014/main" id="{5AD1D716-DEC7-4756-8417-259B5EAA7EA0}"/>
              </a:ext>
            </a:extLst>
          </p:cNvPr>
          <p:cNvSpPr>
            <a:spLocks noGrp="1"/>
          </p:cNvSpPr>
          <p:nvPr>
            <p:ph type="pic" sz="quarter" idx="21"/>
          </p:nvPr>
        </p:nvSpPr>
        <p:spPr>
          <a:xfrm>
            <a:off x="6044184" y="2029968"/>
            <a:ext cx="2642616" cy="1892808"/>
          </a:xfrm>
          <a:solidFill>
            <a:schemeClr val="accent3"/>
          </a:solidFill>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5E05DC2B-9AC8-4E27-A870-E3E9BBCF4FBF}"/>
              </a:ext>
            </a:extLst>
          </p:cNvPr>
          <p:cNvSpPr>
            <a:spLocks noGrp="1"/>
          </p:cNvSpPr>
          <p:nvPr>
            <p:ph type="body" sz="quarter" idx="17" hasCustomPrompt="1"/>
          </p:nvPr>
        </p:nvSpPr>
        <p:spPr>
          <a:xfrm>
            <a:off x="6044184" y="3971853"/>
            <a:ext cx="2642616" cy="877824"/>
          </a:xfrm>
        </p:spPr>
        <p:txBody>
          <a:bodyPr anchor="b" anchorCtr="0"/>
          <a:lstStyle>
            <a:lvl1pPr>
              <a:buNone/>
              <a:defRPr sz="2000" b="1"/>
            </a:lvl1pPr>
          </a:lstStyle>
          <a:p>
            <a:pPr lvl="0"/>
            <a:r>
              <a:rPr lang="en-US" dirty="0"/>
              <a:t>Name</a:t>
            </a:r>
          </a:p>
        </p:txBody>
      </p:sp>
      <p:sp>
        <p:nvSpPr>
          <p:cNvPr id="26" name="Text Placeholder 2">
            <a:extLst>
              <a:ext uri="{FF2B5EF4-FFF2-40B4-BE49-F238E27FC236}">
                <a16:creationId xmlns:a16="http://schemas.microsoft.com/office/drawing/2014/main" id="{13C6B231-0427-4DBE-AE82-31CC424FC664}"/>
              </a:ext>
            </a:extLst>
          </p:cNvPr>
          <p:cNvSpPr>
            <a:spLocks noGrp="1"/>
          </p:cNvSpPr>
          <p:nvPr>
            <p:ph type="body" idx="14" hasCustomPrompt="1"/>
          </p:nvPr>
        </p:nvSpPr>
        <p:spPr>
          <a:xfrm>
            <a:off x="6044184" y="4945456"/>
            <a:ext cx="2644360" cy="741904"/>
          </a:xfrm>
        </p:spPr>
        <p:txBody>
          <a:bodyPr>
            <a:no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38" name="Picture Placeholder 34">
            <a:extLst>
              <a:ext uri="{FF2B5EF4-FFF2-40B4-BE49-F238E27FC236}">
                <a16:creationId xmlns:a16="http://schemas.microsoft.com/office/drawing/2014/main" id="{67FC7F9C-D486-450B-B0F9-3EE9789C8964}"/>
              </a:ext>
            </a:extLst>
          </p:cNvPr>
          <p:cNvSpPr>
            <a:spLocks noGrp="1"/>
          </p:cNvSpPr>
          <p:nvPr>
            <p:ph type="pic" sz="quarter" idx="22"/>
          </p:nvPr>
        </p:nvSpPr>
        <p:spPr>
          <a:xfrm>
            <a:off x="8851392" y="2020920"/>
            <a:ext cx="2642616" cy="1892808"/>
          </a:xfrm>
          <a:solidFill>
            <a:schemeClr val="accent3"/>
          </a:solidFill>
        </p:spPr>
        <p:txBody>
          <a:bodyPr/>
          <a:lstStyle/>
          <a:p>
            <a:r>
              <a:rPr lang="en-US"/>
              <a:t>Click icon to add picture</a:t>
            </a:r>
            <a:endParaRPr lang="en-US" dirty="0"/>
          </a:p>
        </p:txBody>
      </p:sp>
      <p:sp>
        <p:nvSpPr>
          <p:cNvPr id="33" name="Text Placeholder 30">
            <a:extLst>
              <a:ext uri="{FF2B5EF4-FFF2-40B4-BE49-F238E27FC236}">
                <a16:creationId xmlns:a16="http://schemas.microsoft.com/office/drawing/2014/main" id="{9A466F23-EDAE-477E-B8D1-C9E81E6D1B12}"/>
              </a:ext>
            </a:extLst>
          </p:cNvPr>
          <p:cNvSpPr>
            <a:spLocks noGrp="1"/>
          </p:cNvSpPr>
          <p:nvPr>
            <p:ph type="body" sz="quarter" idx="18" hasCustomPrompt="1"/>
          </p:nvPr>
        </p:nvSpPr>
        <p:spPr>
          <a:xfrm>
            <a:off x="8851392" y="3971853"/>
            <a:ext cx="2642616" cy="877824"/>
          </a:xfrm>
        </p:spPr>
        <p:txBody>
          <a:bodyPr anchor="b" anchorCtr="0"/>
          <a:lstStyle>
            <a:lvl1pPr>
              <a:buNone/>
              <a:defRPr sz="2000" b="1"/>
            </a:lvl1pPr>
          </a:lstStyle>
          <a:p>
            <a:pPr lvl="0"/>
            <a:r>
              <a:rPr lang="en-US" dirty="0"/>
              <a:t>Name</a:t>
            </a:r>
          </a:p>
        </p:txBody>
      </p:sp>
      <p:sp>
        <p:nvSpPr>
          <p:cNvPr id="28" name="Text Placeholder 2">
            <a:extLst>
              <a:ext uri="{FF2B5EF4-FFF2-40B4-BE49-F238E27FC236}">
                <a16:creationId xmlns:a16="http://schemas.microsoft.com/office/drawing/2014/main" id="{6C8ADF02-C47F-4077-865D-D057627A9E3F}"/>
              </a:ext>
            </a:extLst>
          </p:cNvPr>
          <p:cNvSpPr>
            <a:spLocks noGrp="1"/>
          </p:cNvSpPr>
          <p:nvPr>
            <p:ph type="body" idx="15" hasCustomPrompt="1"/>
          </p:nvPr>
        </p:nvSpPr>
        <p:spPr>
          <a:xfrm>
            <a:off x="8851392" y="4945456"/>
            <a:ext cx="2644360" cy="741904"/>
          </a:xfrm>
        </p:spPr>
        <p:txBody>
          <a:bodyPr>
            <a:no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4" name="Date Placeholder 3">
            <a:extLst>
              <a:ext uri="{FF2B5EF4-FFF2-40B4-BE49-F238E27FC236}">
                <a16:creationId xmlns:a16="http://schemas.microsoft.com/office/drawing/2014/main" id="{A564E2B4-314C-4D4F-8938-E437A2EF527B}"/>
              </a:ext>
            </a:extLst>
          </p:cNvPr>
          <p:cNvSpPr>
            <a:spLocks noGrp="1"/>
          </p:cNvSpPr>
          <p:nvPr>
            <p:ph type="dt" sz="half" idx="10"/>
          </p:nvPr>
        </p:nvSpPr>
        <p:spPr/>
        <p:txBody>
          <a:bodyPr/>
          <a:lstStyle/>
          <a:p>
            <a:r>
              <a:rPr lang="en-US" dirty="0"/>
              <a:t>Monday, February 1, 20XX</a:t>
            </a:r>
          </a:p>
        </p:txBody>
      </p:sp>
      <p:sp>
        <p:nvSpPr>
          <p:cNvPr id="5" name="Footer Placeholder 4">
            <a:extLst>
              <a:ext uri="{FF2B5EF4-FFF2-40B4-BE49-F238E27FC236}">
                <a16:creationId xmlns:a16="http://schemas.microsoft.com/office/drawing/2014/main" id="{72442F23-6986-4A36-97F0-13F305A2DEBF}"/>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94BA1B9-2423-42BD-A553-DC5703F6243F}"/>
              </a:ext>
            </a:extLst>
          </p:cNvPr>
          <p:cNvSpPr>
            <a:spLocks noGrp="1"/>
          </p:cNvSpPr>
          <p:nvPr>
            <p:ph type="sldNum" sz="quarter" idx="12"/>
          </p:nvPr>
        </p:nvSpPr>
        <p:spPr/>
        <p:txBody>
          <a:bodyPr/>
          <a:lstStyle/>
          <a:p>
            <a:fld id="{3A4F6043-7A67-491B-98BC-F933DED7226D}" type="slidenum">
              <a:rPr lang="en-US" smtClean="0"/>
              <a:pPr/>
              <a:t>‹#›</a:t>
            </a:fld>
            <a:endParaRPr lang="en-US" dirty="0"/>
          </a:p>
        </p:txBody>
      </p:sp>
      <p:cxnSp>
        <p:nvCxnSpPr>
          <p:cNvPr id="12" name="Straight Connector 11">
            <a:extLst>
              <a:ext uri="{FF2B5EF4-FFF2-40B4-BE49-F238E27FC236}">
                <a16:creationId xmlns:a16="http://schemas.microsoft.com/office/drawing/2014/main" id="{94360FCC-CBCE-4F8E-84A2-B29CA5DADC66}"/>
              </a:ext>
              <a:ext uri="{C183D7F6-B498-43B3-948B-1728B52AA6E4}">
                <adec:decorative xmlns:adec="http://schemas.microsoft.com/office/drawing/2017/decorative" val="1"/>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A6BF945-F985-4A89-9868-A82E90E1054D}"/>
              </a:ext>
              <a:ext uri="{C183D7F6-B498-43B3-948B-1728B52AA6E4}">
                <adec:decorative xmlns:adec="http://schemas.microsoft.com/office/drawing/2017/decorative" val="1"/>
              </a:ext>
            </a:extLst>
          </p:cNvPr>
          <p:cNvSpPr/>
          <p:nvPr userDrawn="1"/>
        </p:nvSpPr>
        <p:spPr>
          <a:xfrm rot="10800000">
            <a:off x="11504656" y="2020824"/>
            <a:ext cx="687343" cy="189669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6" name="Straight Connector 15">
            <a:extLst>
              <a:ext uri="{FF2B5EF4-FFF2-40B4-BE49-F238E27FC236}">
                <a16:creationId xmlns:a16="http://schemas.microsoft.com/office/drawing/2014/main" id="{E1D8AF1F-4C5C-4C08-894E-00850C387A20}"/>
              </a:ext>
              <a:ext uri="{C183D7F6-B498-43B3-948B-1728B52AA6E4}">
                <adec:decorative xmlns:adec="http://schemas.microsoft.com/office/drawing/2017/decorative" val="1"/>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599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554969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554969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970321" y="1681163"/>
            <a:ext cx="4993335"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970321" y="2505075"/>
            <a:ext cx="4993335"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8" name="Footer Placeholder 7">
            <a:extLst>
              <a:ext uri="{FF2B5EF4-FFF2-40B4-BE49-F238E27FC236}">
                <a16:creationId xmlns:a16="http://schemas.microsoft.com/office/drawing/2014/main" id="{AA7690B4-8A9A-4717-8B0B-2C921292656C}"/>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a:lstStyle/>
          <a:p>
            <a:fld id="{3A4F6043-7A67-491B-98BC-F933DED7226D}" type="slidenum">
              <a:rPr lang="en-US" smtClean="0"/>
              <a:pPr/>
              <a:t>‹#›</a:t>
            </a:fld>
            <a:endParaRPr lang="en-US" dirty="0"/>
          </a:p>
        </p:txBody>
      </p:sp>
      <p:sp>
        <p:nvSpPr>
          <p:cNvPr id="11" name="Rectangle 10" descr="Tag=AccentColor&#10;Flavor=Light&#10;Target=Fill">
            <a:extLst>
              <a:ext uri="{FF2B5EF4-FFF2-40B4-BE49-F238E27FC236}">
                <a16:creationId xmlns:a16="http://schemas.microsoft.com/office/drawing/2014/main" id="{A53A46AB-E26C-4F66-A0B8-4CDBD5F4011C}"/>
              </a:ext>
            </a:extLst>
          </p:cNvPr>
          <p:cNvSpPr/>
          <p:nvPr userDrawn="1"/>
        </p:nvSpPr>
        <p:spPr>
          <a:xfrm rot="10800000">
            <a:off x="11494040" y="4282928"/>
            <a:ext cx="699477" cy="189880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13" name="Straight Connector 12" descr="Tag=AccentColor&#10;Flavor=Light&#10;Target=Line">
            <a:extLst>
              <a:ext uri="{FF2B5EF4-FFF2-40B4-BE49-F238E27FC236}">
                <a16:creationId xmlns:a16="http://schemas.microsoft.com/office/drawing/2014/main" id="{91B558DC-6718-44D0-992F-3EF710C6A724}"/>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descr="Tag=AccentColor&#10;Flavor=Light&#10;Target=Line">
            <a:extLst>
              <a:ext uri="{FF2B5EF4-FFF2-40B4-BE49-F238E27FC236}">
                <a16:creationId xmlns:a16="http://schemas.microsoft.com/office/drawing/2014/main" id="{8957C00F-B052-4CA9-BD41-08B7B9AD5056}"/>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5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22" name="Rectangle 21" descr="Tag=AccentColor&#10;Flavor=Light&#10;Target=Fill">
            <a:extLst>
              <a:ext uri="{FF2B5EF4-FFF2-40B4-BE49-F238E27FC236}">
                <a16:creationId xmlns:a16="http://schemas.microsoft.com/office/drawing/2014/main" id="{3065995A-ADFA-424E-8E79-060CD9CD1880}"/>
              </a:ext>
            </a:extLst>
          </p:cNvPr>
          <p:cNvSpPr/>
          <p:nvPr userDrawn="1"/>
        </p:nvSpPr>
        <p:spPr>
          <a:xfrm rot="10800000">
            <a:off x="11492523" y="0"/>
            <a:ext cx="699477" cy="189880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3291840"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3291840" cy="3526932"/>
          </a:xfrm>
        </p:spPr>
        <p:txBody>
          <a:bodyPr>
            <a:normAutofit/>
          </a:bodyPr>
          <a:lstStyle>
            <a:lvl1pPr>
              <a:lnSpc>
                <a:spcPts val="2100"/>
              </a:lnSpc>
              <a:spcBef>
                <a:spcPts val="1000"/>
              </a:spcBef>
              <a:defRPr sz="1800"/>
            </a:lvl1pPr>
            <a:lvl2pPr>
              <a:lnSpc>
                <a:spcPts val="2100"/>
              </a:lnSpc>
              <a:spcBef>
                <a:spcPts val="1000"/>
              </a:spcBef>
              <a:defRPr sz="1800"/>
            </a:lvl2pPr>
            <a:lvl3pPr>
              <a:lnSpc>
                <a:spcPts val="2100"/>
              </a:lnSpc>
              <a:spcBef>
                <a:spcPts val="1000"/>
              </a:spcBef>
              <a:defRPr sz="1400"/>
            </a:lvl3pPr>
            <a:lvl4pPr>
              <a:lnSpc>
                <a:spcPts val="2100"/>
              </a:lnSpc>
              <a:spcBef>
                <a:spcPts val="1000"/>
              </a:spcBef>
              <a:defRPr sz="1200"/>
            </a:lvl4pPr>
            <a:lvl5pPr>
              <a:lnSpc>
                <a:spcPts val="2100"/>
              </a:lnSpc>
              <a:spcBef>
                <a:spcPts val="10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4073651" y="1690688"/>
            <a:ext cx="3291840"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4073651" y="2514600"/>
            <a:ext cx="3291840" cy="3526932"/>
          </a:xfrm>
        </p:spPr>
        <p:txBody>
          <a:bodyPr>
            <a:normAutofit/>
          </a:bodyPr>
          <a:lstStyle>
            <a:lvl1pPr>
              <a:lnSpc>
                <a:spcPts val="2100"/>
              </a:lnSpc>
              <a:spcBef>
                <a:spcPts val="1000"/>
              </a:spcBef>
              <a:defRPr sz="1800"/>
            </a:lvl1pPr>
            <a:lvl2pPr>
              <a:lnSpc>
                <a:spcPts val="2100"/>
              </a:lnSpc>
              <a:spcBef>
                <a:spcPts val="1000"/>
              </a:spcBef>
              <a:defRPr sz="1800"/>
            </a:lvl2pPr>
            <a:lvl3pPr>
              <a:lnSpc>
                <a:spcPts val="2100"/>
              </a:lnSpc>
              <a:spcBef>
                <a:spcPts val="1000"/>
              </a:spcBef>
              <a:defRPr sz="1400"/>
            </a:lvl3pPr>
            <a:lvl4pPr>
              <a:lnSpc>
                <a:spcPts val="2100"/>
              </a:lnSpc>
              <a:spcBef>
                <a:spcPts val="1000"/>
              </a:spcBef>
              <a:defRPr sz="1200"/>
            </a:lvl4pPr>
            <a:lvl5pPr>
              <a:lnSpc>
                <a:spcPts val="2100"/>
              </a:lnSpc>
              <a:spcBef>
                <a:spcPts val="10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a:lstStyle/>
          <a:p>
            <a:r>
              <a:rPr lang="en-US" dirty="0"/>
              <a:t>Monday, February 1, 20XX</a:t>
            </a:r>
          </a:p>
        </p:txBody>
      </p:sp>
      <p:sp>
        <p:nvSpPr>
          <p:cNvPr id="8" name="Footer Placeholder 7">
            <a:extLst>
              <a:ext uri="{FF2B5EF4-FFF2-40B4-BE49-F238E27FC236}">
                <a16:creationId xmlns:a16="http://schemas.microsoft.com/office/drawing/2014/main" id="{AA7690B4-8A9A-4717-8B0B-2C921292656C}"/>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a:lstStyle/>
          <a:p>
            <a:fld id="{3A4F6043-7A67-491B-98BC-F933DED7226D}" type="slidenum">
              <a:rPr lang="en-US" smtClean="0"/>
              <a:pPr/>
              <a:t>‹#›</a:t>
            </a:fld>
            <a:endParaRPr lang="en-US" dirty="0"/>
          </a:p>
        </p:txBody>
      </p:sp>
      <p:cxnSp>
        <p:nvCxnSpPr>
          <p:cNvPr id="12" name="Straight Connector 11" descr="Tag=AccentColor&#10;Flavor=Light&#10;Target=Line">
            <a:extLst>
              <a:ext uri="{FF2B5EF4-FFF2-40B4-BE49-F238E27FC236}">
                <a16:creationId xmlns:a16="http://schemas.microsoft.com/office/drawing/2014/main" id="{D0520DAB-C1D4-4D6C-A6DC-D7EC7DD52AD9}"/>
              </a:ext>
            </a:extLst>
          </p:cNvPr>
          <p:cNvCxnSpPr>
            <a:cxnSpLocks/>
          </p:cNvCxnSpPr>
          <p:nvPr userDrawn="1"/>
        </p:nvCxnSpPr>
        <p:spPr>
          <a:xfrm flipV="1">
            <a:off x="11496184"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descr="Tag=AccentColor&#10;Flavor=Light&#10;Target=Line">
            <a:extLst>
              <a:ext uri="{FF2B5EF4-FFF2-40B4-BE49-F238E27FC236}">
                <a16:creationId xmlns:a16="http://schemas.microsoft.com/office/drawing/2014/main" id="{C30EEEA8-859F-4EA5-BF79-BCCA444C5E96}"/>
              </a:ext>
            </a:extLst>
          </p:cNvPr>
          <p:cNvCxnSpPr>
            <a:cxnSpLocks/>
          </p:cNvCxnSpPr>
          <p:nvPr userDrawn="1"/>
        </p:nvCxnSpPr>
        <p:spPr>
          <a:xfrm>
            <a:off x="1524" y="617220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9" name="Text Placeholder 4">
            <a:extLst>
              <a:ext uri="{FF2B5EF4-FFF2-40B4-BE49-F238E27FC236}">
                <a16:creationId xmlns:a16="http://schemas.microsoft.com/office/drawing/2014/main" id="{EA948393-0FB5-4969-8C1D-8D80A6884EF1}"/>
              </a:ext>
            </a:extLst>
          </p:cNvPr>
          <p:cNvSpPr>
            <a:spLocks noGrp="1"/>
          </p:cNvSpPr>
          <p:nvPr>
            <p:ph type="body" sz="quarter" idx="13"/>
          </p:nvPr>
        </p:nvSpPr>
        <p:spPr>
          <a:xfrm>
            <a:off x="7726679" y="1681163"/>
            <a:ext cx="3291840"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4ACFC3A6-17FC-4040-AC3E-76E9975C5A16}"/>
              </a:ext>
            </a:extLst>
          </p:cNvPr>
          <p:cNvSpPr>
            <a:spLocks noGrp="1"/>
          </p:cNvSpPr>
          <p:nvPr>
            <p:ph sz="quarter" idx="14"/>
          </p:nvPr>
        </p:nvSpPr>
        <p:spPr>
          <a:xfrm>
            <a:off x="7726679" y="2505075"/>
            <a:ext cx="3291840" cy="3526932"/>
          </a:xfrm>
        </p:spPr>
        <p:txBody>
          <a:bodyPr>
            <a:normAutofit/>
          </a:bodyPr>
          <a:lstStyle>
            <a:lvl1pPr>
              <a:lnSpc>
                <a:spcPts val="2100"/>
              </a:lnSpc>
              <a:spcBef>
                <a:spcPts val="1000"/>
              </a:spcBef>
              <a:defRPr sz="1800"/>
            </a:lvl1pPr>
            <a:lvl2pPr>
              <a:lnSpc>
                <a:spcPts val="2100"/>
              </a:lnSpc>
              <a:spcBef>
                <a:spcPts val="1000"/>
              </a:spcBef>
              <a:defRPr sz="1800"/>
            </a:lvl2pPr>
            <a:lvl3pPr>
              <a:lnSpc>
                <a:spcPts val="2100"/>
              </a:lnSpc>
              <a:spcBef>
                <a:spcPts val="1000"/>
              </a:spcBef>
              <a:defRPr sz="1400"/>
            </a:lvl3pPr>
            <a:lvl4pPr>
              <a:lnSpc>
                <a:spcPts val="2100"/>
              </a:lnSpc>
              <a:spcBef>
                <a:spcPts val="1000"/>
              </a:spcBef>
              <a:defRPr sz="1200"/>
            </a:lvl4pPr>
            <a:lvl5pPr>
              <a:lnSpc>
                <a:spcPts val="2100"/>
              </a:lnSpc>
              <a:spcBef>
                <a:spcPts val="100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340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86836B-C327-49CB-ADF2-2E730C4A91BF}"/>
              </a:ext>
            </a:extLst>
          </p:cNvPr>
          <p:cNvSpPr/>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8310F61-136C-42B3-981B-FDE3DD0A8135}"/>
              </a:ext>
            </a:extLst>
          </p:cNvPr>
          <p:cNvSpPr/>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4303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4303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vert="horz" lIns="91440" tIns="45720" rIns="91440" bIns="45720" rtlCol="0" anchor="ctr"/>
          <a:lstStyle>
            <a:lvl1pPr algn="l">
              <a:defRPr sz="1200">
                <a:solidFill>
                  <a:schemeClr val="tx2"/>
                </a:solidFill>
              </a:defRPr>
            </a:lvl1pPr>
          </a:lstStyle>
          <a:p>
            <a:r>
              <a:rPr lang="en-US" dirty="0"/>
              <a:t>Monday, February 1, 20XX</a:t>
            </a:r>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vert="horz" lIns="91440" tIns="45720" rIns="91440" bIns="45720" rtlCol="0" anchor="ctr"/>
          <a:lstStyle>
            <a:lvl1pPr algn="r">
              <a:defRPr sz="1200">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0"/>
            <a:ext cx="685800" cy="685800"/>
          </a:xfrm>
          <a:prstGeom prst="rect">
            <a:avLst/>
          </a:prstGeom>
        </p:spPr>
        <p:txBody>
          <a:bodyPr vert="horz" lIns="91440" tIns="45720" rIns="91440" bIns="45720" rtlCol="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813505422"/>
      </p:ext>
    </p:extLst>
  </p:cSld>
  <p:clrMap bg1="lt1" tx1="dk1" bg2="lt2" tx2="dk2" accent1="accent1" accent2="accent2" accent3="accent3" accent4="accent4" accent5="accent5" accent6="accent6" hlink="hlink" folHlink="folHlink"/>
  <p:sldLayoutIdLst>
    <p:sldLayoutId id="2147483807" r:id="rId1"/>
    <p:sldLayoutId id="2147483806" r:id="rId2"/>
    <p:sldLayoutId id="2147483808" r:id="rId3"/>
    <p:sldLayoutId id="2147483817" r:id="rId4"/>
    <p:sldLayoutId id="2147483795" r:id="rId5"/>
    <p:sldLayoutId id="2147483811" r:id="rId6"/>
    <p:sldLayoutId id="2147483816" r:id="rId7"/>
    <p:sldLayoutId id="2147483812" r:id="rId8"/>
    <p:sldLayoutId id="2147483813" r:id="rId9"/>
    <p:sldLayoutId id="2147483814" r:id="rId10"/>
    <p:sldLayoutId id="2147483815" r:id="rId11"/>
    <p:sldLayoutId id="2147483794" r:id="rId12"/>
    <p:sldLayoutId id="2147483796" r:id="rId13"/>
    <p:sldLayoutId id="2147483797" r:id="rId14"/>
    <p:sldLayoutId id="2147483798" r:id="rId15"/>
    <p:sldLayoutId id="2147483799" r:id="rId16"/>
    <p:sldLayoutId id="2147483800" r:id="rId17"/>
    <p:sldLayoutId id="2147483801" r:id="rId18"/>
    <p:sldLayoutId id="2147483802" r:id="rId19"/>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ts val="2800"/>
        </a:lnSpc>
        <a:spcBef>
          <a:spcPts val="1000"/>
        </a:spcBef>
        <a:buClr>
          <a:schemeClr val="accent2"/>
        </a:buClr>
        <a:buFont typeface="Wingdings 2" panose="05020102010507070707" pitchFamily="18" charset="2"/>
        <a:buChar char=""/>
        <a:defRPr sz="2400" kern="1200">
          <a:solidFill>
            <a:schemeClr val="tx2"/>
          </a:solidFill>
          <a:latin typeface="+mn-lt"/>
          <a:ea typeface="+mn-ea"/>
          <a:cs typeface="+mn-cs"/>
        </a:defRPr>
      </a:lvl1pPr>
      <a:lvl2pPr marL="685800" indent="-228600" algn="l" defTabSz="914400" rtl="0" eaLnBrk="1" latinLnBrk="0" hangingPunct="1">
        <a:lnSpc>
          <a:spcPts val="2800"/>
        </a:lnSpc>
        <a:spcBef>
          <a:spcPts val="500"/>
        </a:spcBef>
        <a:buClr>
          <a:schemeClr val="accent2"/>
        </a:buClr>
        <a:buFont typeface="Wingdings 2" panose="05020102010507070707" pitchFamily="18" charset="2"/>
        <a:buChar char=""/>
        <a:defRPr sz="2000" kern="1200">
          <a:solidFill>
            <a:schemeClr val="tx2"/>
          </a:solidFill>
          <a:latin typeface="+mn-lt"/>
          <a:ea typeface="+mn-ea"/>
          <a:cs typeface="+mn-cs"/>
        </a:defRPr>
      </a:lvl2pPr>
      <a:lvl3pPr marL="1143000" indent="-228600" algn="l" defTabSz="914400" rtl="0" eaLnBrk="1" latinLnBrk="0" hangingPunct="1">
        <a:lnSpc>
          <a:spcPts val="2800"/>
        </a:lnSpc>
        <a:spcBef>
          <a:spcPts val="500"/>
        </a:spcBef>
        <a:buClr>
          <a:schemeClr val="accent2"/>
        </a:buClr>
        <a:buFont typeface="Wingdings 2" panose="05020102010507070707" pitchFamily="18" charset="2"/>
        <a:buChar char=""/>
        <a:defRPr sz="1800" kern="1200">
          <a:solidFill>
            <a:schemeClr val="tx2"/>
          </a:solidFill>
          <a:latin typeface="+mn-lt"/>
          <a:ea typeface="+mn-ea"/>
          <a:cs typeface="+mn-cs"/>
        </a:defRPr>
      </a:lvl3pPr>
      <a:lvl4pPr marL="1600200" indent="-228600" algn="l" defTabSz="914400" rtl="0" eaLnBrk="1" latinLnBrk="0" hangingPunct="1">
        <a:lnSpc>
          <a:spcPts val="2800"/>
        </a:lnSpc>
        <a:spcBef>
          <a:spcPts val="500"/>
        </a:spcBef>
        <a:buClr>
          <a:schemeClr val="accent2"/>
        </a:buClr>
        <a:buFont typeface="Wingdings 2" panose="05020102010507070707" pitchFamily="18" charset="2"/>
        <a:buChar char=""/>
        <a:defRPr sz="1600" kern="1200">
          <a:solidFill>
            <a:schemeClr val="tx2"/>
          </a:solidFill>
          <a:latin typeface="+mn-lt"/>
          <a:ea typeface="+mn-ea"/>
          <a:cs typeface="+mn-cs"/>
        </a:defRPr>
      </a:lvl4pPr>
      <a:lvl5pPr marL="2057400" indent="-228600" algn="l" defTabSz="914400" rtl="0" eaLnBrk="1" latinLnBrk="0" hangingPunct="1">
        <a:lnSpc>
          <a:spcPts val="2800"/>
        </a:lnSpc>
        <a:spcBef>
          <a:spcPts val="500"/>
        </a:spcBef>
        <a:buClr>
          <a:schemeClr val="accent2"/>
        </a:buClr>
        <a:buFont typeface="Wingdings 2" panose="05020102010507070707" pitchFamily="18"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sites.gtiit.edu.cn/ResearchIntranet/welcome-packet/howtoapplyresearchfunding/" TargetMode="Externa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48">
            <a:extLst>
              <a:ext uri="{FF2B5EF4-FFF2-40B4-BE49-F238E27FC236}">
                <a16:creationId xmlns:a16="http://schemas.microsoft.com/office/drawing/2014/main" id="{B551C3B6-A0D6-43F6-9F68-13666CDA5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4" name="Rectangle 50">
            <a:extLst>
              <a:ext uri="{FF2B5EF4-FFF2-40B4-BE49-F238E27FC236}">
                <a16:creationId xmlns:a16="http://schemas.microsoft.com/office/drawing/2014/main" id="{75955B3A-C08D-43E6-ABEF-A4F616FB6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5" name="Rectangle 52">
            <a:extLst>
              <a:ext uri="{FF2B5EF4-FFF2-40B4-BE49-F238E27FC236}">
                <a16:creationId xmlns:a16="http://schemas.microsoft.com/office/drawing/2014/main" id="{C719694A-8B4E-4127-9C08-9B8F39B6F2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6" name="Rectangle 54">
            <a:extLst>
              <a:ext uri="{FF2B5EF4-FFF2-40B4-BE49-F238E27FC236}">
                <a16:creationId xmlns:a16="http://schemas.microsoft.com/office/drawing/2014/main" id="{52D36E6B-D7EF-409B-B48D-1628C06EE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56">
            <a:extLst>
              <a:ext uri="{FF2B5EF4-FFF2-40B4-BE49-F238E27FC236}">
                <a16:creationId xmlns:a16="http://schemas.microsoft.com/office/drawing/2014/main" id="{816D2053-BB10-4615-A38D-86EEC0D86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422144" cy="3599020"/>
          </a:xfrm>
          <a:prstGeom prst="rect">
            <a:avLst/>
          </a:prstGeom>
          <a:solidFill>
            <a:srgbClr val="90724B">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68" name="Straight Connector 58">
            <a:extLst>
              <a:ext uri="{FF2B5EF4-FFF2-40B4-BE49-F238E27FC236}">
                <a16:creationId xmlns:a16="http://schemas.microsoft.com/office/drawing/2014/main" id="{CF2CC60F-C99A-48C5-856F-3C79856E9E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90724B"/>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0">
            <a:extLst>
              <a:ext uri="{FF2B5EF4-FFF2-40B4-BE49-F238E27FC236}">
                <a16:creationId xmlns:a16="http://schemas.microsoft.com/office/drawing/2014/main" id="{D8A2ED1C-4B10-41E7-9BF6-7447B99B98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90724B"/>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2608041-29A6-4047-B5A4-76F8CF329F3A}"/>
              </a:ext>
            </a:extLst>
          </p:cNvPr>
          <p:cNvSpPr txBox="1"/>
          <p:nvPr/>
        </p:nvSpPr>
        <p:spPr>
          <a:xfrm>
            <a:off x="9439459" y="5874265"/>
            <a:ext cx="2920289" cy="923330"/>
          </a:xfrm>
          <a:prstGeom prst="rect">
            <a:avLst/>
          </a:prstGeom>
          <a:noFill/>
        </p:spPr>
        <p:txBody>
          <a:bodyPr wrap="square" rtlCol="0">
            <a:spAutoFit/>
          </a:bodyPr>
          <a:lstStyle/>
          <a:p>
            <a:r>
              <a:rPr lang="en-US" altLang="zh-CN" dirty="0">
                <a:solidFill>
                  <a:schemeClr val="tx2"/>
                </a:solidFill>
              </a:rPr>
              <a:t>Dec</a:t>
            </a:r>
            <a:r>
              <a:rPr lang="en-US" dirty="0">
                <a:solidFill>
                  <a:schemeClr val="tx2"/>
                </a:solidFill>
              </a:rPr>
              <a:t> 2021</a:t>
            </a:r>
          </a:p>
          <a:p>
            <a:r>
              <a:rPr lang="en-US" dirty="0">
                <a:solidFill>
                  <a:schemeClr val="tx2"/>
                </a:solidFill>
              </a:rPr>
              <a:t>Research Information Service</a:t>
            </a:r>
          </a:p>
          <a:p>
            <a:r>
              <a:rPr lang="en-US" dirty="0">
                <a:solidFill>
                  <a:schemeClr val="tx2"/>
                </a:solidFill>
              </a:rPr>
              <a:t>RIGS</a:t>
            </a:r>
            <a:endParaRPr lang="en-IL" dirty="0">
              <a:solidFill>
                <a:schemeClr val="tx2"/>
              </a:solidFill>
            </a:endParaRPr>
          </a:p>
        </p:txBody>
      </p:sp>
      <p:pic>
        <p:nvPicPr>
          <p:cNvPr id="7" name="Picture Placeholder 6" descr="A picture containing indoor, wall, dining table&#10;&#10;Description automatically generated">
            <a:extLst>
              <a:ext uri="{FF2B5EF4-FFF2-40B4-BE49-F238E27FC236}">
                <a16:creationId xmlns:a16="http://schemas.microsoft.com/office/drawing/2014/main" id="{31C24AA6-1986-4929-A755-7C9E62CB4C14}"/>
              </a:ext>
            </a:extLst>
          </p:cNvPr>
          <p:cNvPicPr>
            <a:picLocks noGrp="1" noChangeAspect="1"/>
          </p:cNvPicPr>
          <p:nvPr>
            <p:ph type="pic" sz="quarter" idx="13"/>
          </p:nvPr>
        </p:nvPicPr>
        <p:blipFill>
          <a:blip r:embed="rId3"/>
          <a:srcRect t="23056" b="23056"/>
          <a:stretch>
            <a:fillRect/>
          </a:stretch>
        </p:blipFill>
        <p:spPr/>
      </p:pic>
      <p:sp>
        <p:nvSpPr>
          <p:cNvPr id="3" name="Title 2">
            <a:extLst>
              <a:ext uri="{FF2B5EF4-FFF2-40B4-BE49-F238E27FC236}">
                <a16:creationId xmlns:a16="http://schemas.microsoft.com/office/drawing/2014/main" id="{694257CD-11EF-4848-8D0C-C19CF6154B50}"/>
              </a:ext>
            </a:extLst>
          </p:cNvPr>
          <p:cNvSpPr>
            <a:spLocks noGrp="1"/>
          </p:cNvSpPr>
          <p:nvPr>
            <p:ph type="ctrTitle"/>
          </p:nvPr>
        </p:nvSpPr>
        <p:spPr>
          <a:xfrm>
            <a:off x="422145" y="4313539"/>
            <a:ext cx="6817545" cy="1880373"/>
          </a:xfrm>
        </p:spPr>
        <p:txBody>
          <a:bodyPr vert="horz" lIns="91440" tIns="45720" rIns="91440" bIns="45720" rtlCol="0" anchor="t">
            <a:normAutofit fontScale="90000"/>
          </a:bodyPr>
          <a:lstStyle/>
          <a:p>
            <a:r>
              <a:rPr lang="en-US" altLang="zh-CN" sz="4700" dirty="0"/>
              <a:t>GTIIT Research Information Management System (RIMS) Workshop-Award Management</a:t>
            </a:r>
            <a:br>
              <a:rPr lang="en-US" altLang="zh-CN" sz="4800" dirty="0"/>
            </a:br>
            <a:endParaRPr lang="en-US" sz="4800" dirty="0"/>
          </a:p>
        </p:txBody>
      </p:sp>
      <p:sp>
        <p:nvSpPr>
          <p:cNvPr id="10" name="TextBox 9">
            <a:extLst>
              <a:ext uri="{FF2B5EF4-FFF2-40B4-BE49-F238E27FC236}">
                <a16:creationId xmlns:a16="http://schemas.microsoft.com/office/drawing/2014/main" id="{99D73C89-EF4D-4B45-A59D-6C5658CFEA49}"/>
              </a:ext>
            </a:extLst>
          </p:cNvPr>
          <p:cNvSpPr txBox="1"/>
          <p:nvPr/>
        </p:nvSpPr>
        <p:spPr>
          <a:xfrm>
            <a:off x="9089634" y="1086833"/>
            <a:ext cx="1712259" cy="923330"/>
          </a:xfrm>
          <a:prstGeom prst="rect">
            <a:avLst/>
          </a:prstGeom>
          <a:noFill/>
          <a:effectLst>
            <a:outerShdw blurRad="76200" dist="12700" dir="8100000" sy="-23000" kx="800400" algn="br" rotWithShape="0">
              <a:prstClr val="black">
                <a:alpha val="20000"/>
              </a:prstClr>
            </a:outerShdw>
          </a:effectLst>
        </p:spPr>
        <p:txBody>
          <a:bodyPr wrap="square" rtlCol="0">
            <a:spAutoFit/>
          </a:bodyPr>
          <a:lstStyle/>
          <a:p>
            <a:r>
              <a:rPr lang="en-US" sz="5400" dirty="0">
                <a:solidFill>
                  <a:srgbClr val="58685D"/>
                </a:solidFill>
                <a:effectLst>
                  <a:outerShdw blurRad="50800" dist="38100" dir="8100000" algn="tr" rotWithShape="0">
                    <a:prstClr val="black">
                      <a:alpha val="40000"/>
                    </a:prstClr>
                  </a:outerShdw>
                </a:effectLst>
                <a:latin typeface="+mj-lt"/>
              </a:rPr>
              <a:t>RIMS</a:t>
            </a:r>
            <a:endParaRPr lang="en-IL" sz="5400" dirty="0">
              <a:solidFill>
                <a:srgbClr val="58685D"/>
              </a:solidFill>
              <a:effectLst>
                <a:outerShdw blurRad="50800" dist="38100" dir="8100000" algn="tr" rotWithShape="0">
                  <a:prstClr val="black">
                    <a:alpha val="40000"/>
                  </a:prstClr>
                </a:outerShdw>
              </a:effectLst>
              <a:latin typeface="+mj-lt"/>
            </a:endParaRPr>
          </a:p>
        </p:txBody>
      </p:sp>
      <p:sp>
        <p:nvSpPr>
          <p:cNvPr id="2" name="TextBox 1">
            <a:extLst>
              <a:ext uri="{FF2B5EF4-FFF2-40B4-BE49-F238E27FC236}">
                <a16:creationId xmlns:a16="http://schemas.microsoft.com/office/drawing/2014/main" id="{8FEE620C-8509-4D6E-B1ED-FE78DE77D466}"/>
              </a:ext>
            </a:extLst>
          </p:cNvPr>
          <p:cNvSpPr txBox="1"/>
          <p:nvPr/>
        </p:nvSpPr>
        <p:spPr>
          <a:xfrm>
            <a:off x="7543548" y="4504413"/>
            <a:ext cx="3791823" cy="646331"/>
          </a:xfrm>
          <a:prstGeom prst="rect">
            <a:avLst/>
          </a:prstGeom>
          <a:noFill/>
        </p:spPr>
        <p:txBody>
          <a:bodyPr wrap="square" rtlCol="0">
            <a:spAutoFit/>
          </a:bodyPr>
          <a:lstStyle/>
          <a:p>
            <a:r>
              <a:rPr lang="en-US" dirty="0"/>
              <a:t>Funding Opportunities, Applications, Grant &amp; Project</a:t>
            </a:r>
            <a:endParaRPr lang="en-IL" dirty="0"/>
          </a:p>
        </p:txBody>
      </p:sp>
    </p:spTree>
    <p:extLst>
      <p:ext uri="{BB962C8B-B14F-4D97-AF65-F5344CB8AC3E}">
        <p14:creationId xmlns:p14="http://schemas.microsoft.com/office/powerpoint/2010/main" val="2371232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41">
            <a:extLst>
              <a:ext uri="{FF2B5EF4-FFF2-40B4-BE49-F238E27FC236}">
                <a16:creationId xmlns:a16="http://schemas.microsoft.com/office/drawing/2014/main" id="{5E789A05-76D0-47F6-AD3C-AF905732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7" name="Rectangle 43">
            <a:extLst>
              <a:ext uri="{FF2B5EF4-FFF2-40B4-BE49-F238E27FC236}">
                <a16:creationId xmlns:a16="http://schemas.microsoft.com/office/drawing/2014/main" id="{19CE9782-0FD1-493B-9C50-C51AB7C5E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Rectangle 45">
            <a:extLst>
              <a:ext uri="{FF2B5EF4-FFF2-40B4-BE49-F238E27FC236}">
                <a16:creationId xmlns:a16="http://schemas.microsoft.com/office/drawing/2014/main" id="{F6619023-691E-4F1C-A10A-0EA3D044E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Rectangle 47">
            <a:extLst>
              <a:ext uri="{FF2B5EF4-FFF2-40B4-BE49-F238E27FC236}">
                <a16:creationId xmlns:a16="http://schemas.microsoft.com/office/drawing/2014/main" id="{36F31C88-3DEF-4EA8-AE3A-49441413F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85800"/>
            <a:ext cx="422144" cy="5486400"/>
          </a:xfrm>
          <a:prstGeom prst="rect">
            <a:avLst/>
          </a:prstGeom>
          <a:solidFill>
            <a:srgbClr val="7C5F37">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60" name="Rectangle 49">
            <a:extLst>
              <a:ext uri="{FF2B5EF4-FFF2-40B4-BE49-F238E27FC236}">
                <a16:creationId xmlns:a16="http://schemas.microsoft.com/office/drawing/2014/main" id="{147EAFFD-2BD1-4600-B034-EEF700787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695815" y="23577"/>
            <a:ext cx="5828376" cy="1097676"/>
          </a:xfrm>
        </p:spPr>
        <p:txBody>
          <a:bodyPr vert="horz" lIns="91440" tIns="45720" rIns="91440" bIns="45720" rtlCol="0" anchor="b">
            <a:normAutofit fontScale="90000"/>
          </a:bodyPr>
          <a:lstStyle/>
          <a:p>
            <a:r>
              <a:rPr lang="en-US" dirty="0">
                <a:solidFill>
                  <a:schemeClr val="tx1"/>
                </a:solidFill>
              </a:rPr>
              <a:t>Funding Application </a:t>
            </a:r>
            <a:r>
              <a:rPr lang="en-US" altLang="zh-CN" dirty="0">
                <a:solidFill>
                  <a:schemeClr val="tx1"/>
                </a:solidFill>
              </a:rPr>
              <a:t>Online Submission-Option 2</a:t>
            </a:r>
            <a:endParaRPr lang="en-US" dirty="0">
              <a:solidFill>
                <a:schemeClr val="tx1"/>
              </a:solidFill>
            </a:endParaRPr>
          </a:p>
        </p:txBody>
      </p:sp>
      <p:sp>
        <p:nvSpPr>
          <p:cNvPr id="12" name="Slide Number Placeholder 11">
            <a:extLst>
              <a:ext uri="{FF2B5EF4-FFF2-40B4-BE49-F238E27FC236}">
                <a16:creationId xmlns:a16="http://schemas.microsoft.com/office/drawing/2014/main" id="{D5AA3B13-D804-4BFF-A675-B65B813F8F83}"/>
              </a:ext>
            </a:extLst>
          </p:cNvPr>
          <p:cNvSpPr>
            <a:spLocks noGrp="1"/>
          </p:cNvSpPr>
          <p:nvPr>
            <p:ph type="sldNum" sz="quarter" idx="12"/>
          </p:nvPr>
        </p:nvSpPr>
        <p:spPr>
          <a:xfrm>
            <a:off x="11504676" y="-14198"/>
            <a:ext cx="685800" cy="685800"/>
          </a:xfrm>
        </p:spPr>
        <p:txBody>
          <a:bodyPr vert="horz" lIns="91440" tIns="45720" rIns="91440" bIns="45720" rtlCol="0" anchor="ctr">
            <a:normAutofit/>
          </a:bodyPr>
          <a:lstStyle/>
          <a:p>
            <a:pPr>
              <a:spcAft>
                <a:spcPts val="600"/>
              </a:spcAft>
              <a:defRPr/>
            </a:pPr>
            <a:fld id="{3A4F6043-7A67-491B-98BC-F933DED7226D}" type="slidenum">
              <a:rPr lang="en-US" smtClean="0">
                <a:solidFill>
                  <a:prstClr val="black">
                    <a:tint val="75000"/>
                  </a:prstClr>
                </a:solidFill>
                <a:latin typeface="Calibri" panose="020F0502020204030204"/>
              </a:rPr>
              <a:pPr>
                <a:spcAft>
                  <a:spcPts val="600"/>
                </a:spcAft>
                <a:defRPr/>
              </a:pPr>
              <a:t>10</a:t>
            </a:fld>
            <a:endParaRPr lang="en-US">
              <a:solidFill>
                <a:prstClr val="black">
                  <a:tint val="75000"/>
                </a:prstClr>
              </a:solidFill>
              <a:latin typeface="Calibri" panose="020F0502020204030204"/>
            </a:endParaRPr>
          </a:p>
        </p:txBody>
      </p:sp>
      <p:sp>
        <p:nvSpPr>
          <p:cNvPr id="11" name="Footer Placeholder 10">
            <a:extLst>
              <a:ext uri="{FF2B5EF4-FFF2-40B4-BE49-F238E27FC236}">
                <a16:creationId xmlns:a16="http://schemas.microsoft.com/office/drawing/2014/main" id="{4DCB402D-A6C5-458C-9A07-A86DAE2F5F94}"/>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cxnSp>
        <p:nvCxnSpPr>
          <p:cNvPr id="61" name="Straight Connector 51">
            <a:extLst>
              <a:ext uri="{FF2B5EF4-FFF2-40B4-BE49-F238E27FC236}">
                <a16:creationId xmlns:a16="http://schemas.microsoft.com/office/drawing/2014/main" id="{8D4B5F26-8713-4267-9186-183BB809C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7C5F37"/>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53">
            <a:extLst>
              <a:ext uri="{FF2B5EF4-FFF2-40B4-BE49-F238E27FC236}">
                <a16:creationId xmlns:a16="http://schemas.microsoft.com/office/drawing/2014/main" id="{372C66DF-2004-4C24-8C07-554E41490D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7C5F37"/>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25C8C41B-8AC7-4DE6-921B-88D6F84AC84A}"/>
              </a:ext>
            </a:extLst>
          </p:cNvPr>
          <p:cNvPicPr>
            <a:picLocks noChangeAspect="1"/>
          </p:cNvPicPr>
          <p:nvPr/>
        </p:nvPicPr>
        <p:blipFill>
          <a:blip r:embed="rId2"/>
          <a:stretch>
            <a:fillRect/>
          </a:stretch>
        </p:blipFill>
        <p:spPr>
          <a:xfrm>
            <a:off x="4123752" y="1247578"/>
            <a:ext cx="1524000" cy="409575"/>
          </a:xfrm>
          <a:prstGeom prst="rect">
            <a:avLst/>
          </a:prstGeom>
        </p:spPr>
      </p:pic>
      <p:sp>
        <p:nvSpPr>
          <p:cNvPr id="15" name="TextBox 14">
            <a:extLst>
              <a:ext uri="{FF2B5EF4-FFF2-40B4-BE49-F238E27FC236}">
                <a16:creationId xmlns:a16="http://schemas.microsoft.com/office/drawing/2014/main" id="{ABC1F7AD-F6BD-47CC-8376-D308FDC164C8}"/>
              </a:ext>
            </a:extLst>
          </p:cNvPr>
          <p:cNvSpPr txBox="1"/>
          <p:nvPr/>
        </p:nvSpPr>
        <p:spPr>
          <a:xfrm>
            <a:off x="4597817" y="1879132"/>
            <a:ext cx="1798890" cy="369332"/>
          </a:xfrm>
          <a:prstGeom prst="rect">
            <a:avLst/>
          </a:prstGeom>
          <a:noFill/>
        </p:spPr>
        <p:txBody>
          <a:bodyPr wrap="none" rtlCol="0">
            <a:spAutoFit/>
          </a:bodyPr>
          <a:lstStyle/>
          <a:p>
            <a:r>
              <a:rPr lang="en-US" dirty="0"/>
              <a:t>Application types:</a:t>
            </a:r>
            <a:endParaRPr lang="en-IL" dirty="0"/>
          </a:p>
        </p:txBody>
      </p:sp>
      <p:sp>
        <p:nvSpPr>
          <p:cNvPr id="24" name="TextBox 23">
            <a:extLst>
              <a:ext uri="{FF2B5EF4-FFF2-40B4-BE49-F238E27FC236}">
                <a16:creationId xmlns:a16="http://schemas.microsoft.com/office/drawing/2014/main" id="{EDBD0A53-6A8D-4BD9-8F30-9855DA815860}"/>
              </a:ext>
            </a:extLst>
          </p:cNvPr>
          <p:cNvSpPr txBox="1"/>
          <p:nvPr/>
        </p:nvSpPr>
        <p:spPr>
          <a:xfrm>
            <a:off x="1070684" y="1263015"/>
            <a:ext cx="3021020" cy="369332"/>
          </a:xfrm>
          <a:prstGeom prst="rect">
            <a:avLst/>
          </a:prstGeom>
          <a:noFill/>
        </p:spPr>
        <p:txBody>
          <a:bodyPr wrap="none" rtlCol="0">
            <a:spAutoFit/>
          </a:bodyPr>
          <a:lstStyle/>
          <a:p>
            <a:r>
              <a:rPr lang="en-US" dirty="0"/>
              <a:t>1. Click button in the task pane:</a:t>
            </a:r>
            <a:endParaRPr lang="en-IL" dirty="0"/>
          </a:p>
        </p:txBody>
      </p:sp>
      <p:sp>
        <p:nvSpPr>
          <p:cNvPr id="25" name="TextBox 24">
            <a:extLst>
              <a:ext uri="{FF2B5EF4-FFF2-40B4-BE49-F238E27FC236}">
                <a16:creationId xmlns:a16="http://schemas.microsoft.com/office/drawing/2014/main" id="{256122B8-0F42-43C3-9701-118C626948B6}"/>
              </a:ext>
            </a:extLst>
          </p:cNvPr>
          <p:cNvSpPr txBox="1"/>
          <p:nvPr/>
        </p:nvSpPr>
        <p:spPr>
          <a:xfrm>
            <a:off x="1078318" y="1665845"/>
            <a:ext cx="2938490" cy="1200329"/>
          </a:xfrm>
          <a:prstGeom prst="rect">
            <a:avLst/>
          </a:prstGeom>
          <a:noFill/>
        </p:spPr>
        <p:txBody>
          <a:bodyPr wrap="square" rtlCol="0">
            <a:spAutoFit/>
          </a:bodyPr>
          <a:lstStyle/>
          <a:p>
            <a:r>
              <a:rPr lang="en-US" dirty="0"/>
              <a:t>2. Click in the left pane and drill down until you locate the precise type of the item you want to add.</a:t>
            </a:r>
            <a:endParaRPr lang="en-IL" dirty="0"/>
          </a:p>
        </p:txBody>
      </p:sp>
      <p:sp>
        <p:nvSpPr>
          <p:cNvPr id="27" name="TextBox 26">
            <a:extLst>
              <a:ext uri="{FF2B5EF4-FFF2-40B4-BE49-F238E27FC236}">
                <a16:creationId xmlns:a16="http://schemas.microsoft.com/office/drawing/2014/main" id="{FA36D11D-1B9F-4EB2-A6AE-A2D8A59DC72F}"/>
              </a:ext>
            </a:extLst>
          </p:cNvPr>
          <p:cNvSpPr txBox="1"/>
          <p:nvPr/>
        </p:nvSpPr>
        <p:spPr>
          <a:xfrm>
            <a:off x="908115" y="3580551"/>
            <a:ext cx="3135379" cy="646331"/>
          </a:xfrm>
          <a:prstGeom prst="rect">
            <a:avLst/>
          </a:prstGeom>
          <a:noFill/>
        </p:spPr>
        <p:txBody>
          <a:bodyPr wrap="square" rtlCol="0">
            <a:spAutoFit/>
          </a:bodyPr>
          <a:lstStyle/>
          <a:p>
            <a:pPr marL="342900" indent="-342900">
              <a:buFont typeface="+mj-lt"/>
              <a:buAutoNum type="arabicPeriod"/>
            </a:pPr>
            <a:r>
              <a:rPr lang="en-US" altLang="zh-CN" dirty="0"/>
              <a:t>Application without Quota Limitation</a:t>
            </a:r>
            <a:endParaRPr lang="en-IL" dirty="0"/>
          </a:p>
        </p:txBody>
      </p:sp>
      <p:sp>
        <p:nvSpPr>
          <p:cNvPr id="28" name="TextBox 27">
            <a:extLst>
              <a:ext uri="{FF2B5EF4-FFF2-40B4-BE49-F238E27FC236}">
                <a16:creationId xmlns:a16="http://schemas.microsoft.com/office/drawing/2014/main" id="{008375EF-67BE-49AD-B899-7AC20F444D45}"/>
              </a:ext>
            </a:extLst>
          </p:cNvPr>
          <p:cNvSpPr txBox="1"/>
          <p:nvPr/>
        </p:nvSpPr>
        <p:spPr>
          <a:xfrm>
            <a:off x="912394" y="4656762"/>
            <a:ext cx="3286744" cy="1477328"/>
          </a:xfrm>
          <a:prstGeom prst="rect">
            <a:avLst/>
          </a:prstGeom>
          <a:noFill/>
        </p:spPr>
        <p:txBody>
          <a:bodyPr wrap="square" rtlCol="0">
            <a:spAutoFit/>
          </a:bodyPr>
          <a:lstStyle/>
          <a:p>
            <a:pPr marL="342900" indent="-342900">
              <a:buFont typeface="+mj-lt"/>
              <a:buAutoNum type="arabicPeriod"/>
            </a:pPr>
            <a:r>
              <a:rPr lang="en-US" altLang="zh-CN" dirty="0"/>
              <a:t>Application with Quota Limitation</a:t>
            </a:r>
          </a:p>
          <a:p>
            <a:pPr marL="342900" indent="-342900">
              <a:buFont typeface="+mj-lt"/>
              <a:buAutoNum type="arabicPeriod"/>
            </a:pPr>
            <a:r>
              <a:rPr lang="en-US" altLang="zh-CN" dirty="0"/>
              <a:t>Matching fund required by GTIIT which requires financial eligibility checking</a:t>
            </a:r>
          </a:p>
        </p:txBody>
      </p:sp>
      <p:sp>
        <p:nvSpPr>
          <p:cNvPr id="29" name="Rectangle 28">
            <a:extLst>
              <a:ext uri="{FF2B5EF4-FFF2-40B4-BE49-F238E27FC236}">
                <a16:creationId xmlns:a16="http://schemas.microsoft.com/office/drawing/2014/main" id="{0C08E049-AD83-4237-BDA1-1F6B2DFCDC52}"/>
              </a:ext>
            </a:extLst>
          </p:cNvPr>
          <p:cNvSpPr/>
          <p:nvPr/>
        </p:nvSpPr>
        <p:spPr>
          <a:xfrm>
            <a:off x="928258" y="4212652"/>
            <a:ext cx="3088410" cy="338554"/>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altLang="zh-CN" sz="1600" dirty="0"/>
              <a:t>Select application type as “proposal”</a:t>
            </a:r>
            <a:endParaRPr lang="en-IL" sz="1600" dirty="0"/>
          </a:p>
        </p:txBody>
      </p:sp>
      <p:sp>
        <p:nvSpPr>
          <p:cNvPr id="30" name="Rectangle 29">
            <a:extLst>
              <a:ext uri="{FF2B5EF4-FFF2-40B4-BE49-F238E27FC236}">
                <a16:creationId xmlns:a16="http://schemas.microsoft.com/office/drawing/2014/main" id="{CC9D8232-C1B2-499D-AFE5-8010CB7DD273}"/>
              </a:ext>
            </a:extLst>
          </p:cNvPr>
          <p:cNvSpPr/>
          <p:nvPr/>
        </p:nvSpPr>
        <p:spPr>
          <a:xfrm>
            <a:off x="1003294" y="3088243"/>
            <a:ext cx="3088410" cy="338554"/>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altLang="zh-CN" sz="1600" dirty="0"/>
              <a:t>Select application type as “proposal”</a:t>
            </a:r>
            <a:endParaRPr lang="en-IL" sz="1600" dirty="0"/>
          </a:p>
        </p:txBody>
      </p:sp>
      <p:pic>
        <p:nvPicPr>
          <p:cNvPr id="3" name="Picture 2">
            <a:extLst>
              <a:ext uri="{FF2B5EF4-FFF2-40B4-BE49-F238E27FC236}">
                <a16:creationId xmlns:a16="http://schemas.microsoft.com/office/drawing/2014/main" id="{A5FBA0FA-4D5A-465E-9F9F-F5168639B21C}"/>
              </a:ext>
            </a:extLst>
          </p:cNvPr>
          <p:cNvPicPr>
            <a:picLocks noChangeAspect="1"/>
          </p:cNvPicPr>
          <p:nvPr/>
        </p:nvPicPr>
        <p:blipFill>
          <a:blip r:embed="rId3"/>
          <a:stretch>
            <a:fillRect/>
          </a:stretch>
        </p:blipFill>
        <p:spPr>
          <a:xfrm>
            <a:off x="4652220" y="2353830"/>
            <a:ext cx="6766501" cy="3707007"/>
          </a:xfrm>
          <a:prstGeom prst="rect">
            <a:avLst/>
          </a:prstGeom>
        </p:spPr>
      </p:pic>
    </p:spTree>
    <p:extLst>
      <p:ext uri="{BB962C8B-B14F-4D97-AF65-F5344CB8AC3E}">
        <p14:creationId xmlns:p14="http://schemas.microsoft.com/office/powerpoint/2010/main" val="505153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41">
            <a:extLst>
              <a:ext uri="{FF2B5EF4-FFF2-40B4-BE49-F238E27FC236}">
                <a16:creationId xmlns:a16="http://schemas.microsoft.com/office/drawing/2014/main" id="{5E789A05-76D0-47F6-AD3C-AF905732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7" name="Rectangle 43">
            <a:extLst>
              <a:ext uri="{FF2B5EF4-FFF2-40B4-BE49-F238E27FC236}">
                <a16:creationId xmlns:a16="http://schemas.microsoft.com/office/drawing/2014/main" id="{19CE9782-0FD1-493B-9C50-C51AB7C5E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Rectangle 45">
            <a:extLst>
              <a:ext uri="{FF2B5EF4-FFF2-40B4-BE49-F238E27FC236}">
                <a16:creationId xmlns:a16="http://schemas.microsoft.com/office/drawing/2014/main" id="{F6619023-691E-4F1C-A10A-0EA3D044E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Rectangle 47">
            <a:extLst>
              <a:ext uri="{FF2B5EF4-FFF2-40B4-BE49-F238E27FC236}">
                <a16:creationId xmlns:a16="http://schemas.microsoft.com/office/drawing/2014/main" id="{36F31C88-3DEF-4EA8-AE3A-49441413F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85800"/>
            <a:ext cx="422144" cy="5486400"/>
          </a:xfrm>
          <a:prstGeom prst="rect">
            <a:avLst/>
          </a:prstGeom>
          <a:solidFill>
            <a:srgbClr val="7C5F37">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60" name="Rectangle 49">
            <a:extLst>
              <a:ext uri="{FF2B5EF4-FFF2-40B4-BE49-F238E27FC236}">
                <a16:creationId xmlns:a16="http://schemas.microsoft.com/office/drawing/2014/main" id="{147EAFFD-2BD1-4600-B034-EEF700787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695815" y="23577"/>
            <a:ext cx="5828376" cy="1097676"/>
          </a:xfrm>
        </p:spPr>
        <p:txBody>
          <a:bodyPr vert="horz" lIns="91440" tIns="45720" rIns="91440" bIns="45720" rtlCol="0" anchor="b">
            <a:normAutofit fontScale="90000"/>
          </a:bodyPr>
          <a:lstStyle/>
          <a:p>
            <a:r>
              <a:rPr lang="en-US" dirty="0">
                <a:solidFill>
                  <a:schemeClr val="tx1"/>
                </a:solidFill>
              </a:rPr>
              <a:t>Funding Application </a:t>
            </a:r>
            <a:r>
              <a:rPr lang="en-US" altLang="zh-CN" dirty="0">
                <a:solidFill>
                  <a:schemeClr val="tx1"/>
                </a:solidFill>
              </a:rPr>
              <a:t>Approval Workflow</a:t>
            </a:r>
            <a:endParaRPr lang="en-US" dirty="0">
              <a:solidFill>
                <a:schemeClr val="tx1"/>
              </a:solidFill>
            </a:endParaRPr>
          </a:p>
        </p:txBody>
      </p:sp>
      <p:sp>
        <p:nvSpPr>
          <p:cNvPr id="12" name="Slide Number Placeholder 11">
            <a:extLst>
              <a:ext uri="{FF2B5EF4-FFF2-40B4-BE49-F238E27FC236}">
                <a16:creationId xmlns:a16="http://schemas.microsoft.com/office/drawing/2014/main" id="{D5AA3B13-D804-4BFF-A675-B65B813F8F83}"/>
              </a:ext>
            </a:extLst>
          </p:cNvPr>
          <p:cNvSpPr>
            <a:spLocks noGrp="1"/>
          </p:cNvSpPr>
          <p:nvPr>
            <p:ph type="sldNum" sz="quarter" idx="12"/>
          </p:nvPr>
        </p:nvSpPr>
        <p:spPr>
          <a:xfrm>
            <a:off x="11504676" y="-14198"/>
            <a:ext cx="685800" cy="685800"/>
          </a:xfrm>
        </p:spPr>
        <p:txBody>
          <a:bodyPr vert="horz" lIns="91440" tIns="45720" rIns="91440" bIns="45720" rtlCol="0" anchor="ctr">
            <a:normAutofit/>
          </a:bodyPr>
          <a:lstStyle/>
          <a:p>
            <a:pPr>
              <a:spcAft>
                <a:spcPts val="600"/>
              </a:spcAft>
              <a:defRPr/>
            </a:pPr>
            <a:fld id="{3A4F6043-7A67-491B-98BC-F933DED7226D}" type="slidenum">
              <a:rPr lang="en-US" smtClean="0">
                <a:solidFill>
                  <a:prstClr val="black">
                    <a:tint val="75000"/>
                  </a:prstClr>
                </a:solidFill>
                <a:latin typeface="Calibri" panose="020F0502020204030204"/>
              </a:rPr>
              <a:pPr>
                <a:spcAft>
                  <a:spcPts val="600"/>
                </a:spcAft>
                <a:defRPr/>
              </a:pPr>
              <a:t>11</a:t>
            </a:fld>
            <a:endParaRPr lang="en-US">
              <a:solidFill>
                <a:prstClr val="black">
                  <a:tint val="75000"/>
                </a:prstClr>
              </a:solidFill>
              <a:latin typeface="Calibri" panose="020F0502020204030204"/>
            </a:endParaRPr>
          </a:p>
        </p:txBody>
      </p:sp>
      <p:sp>
        <p:nvSpPr>
          <p:cNvPr id="11" name="Footer Placeholder 10">
            <a:extLst>
              <a:ext uri="{FF2B5EF4-FFF2-40B4-BE49-F238E27FC236}">
                <a16:creationId xmlns:a16="http://schemas.microsoft.com/office/drawing/2014/main" id="{4DCB402D-A6C5-458C-9A07-A86DAE2F5F94}"/>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cxnSp>
        <p:nvCxnSpPr>
          <p:cNvPr id="61" name="Straight Connector 51">
            <a:extLst>
              <a:ext uri="{FF2B5EF4-FFF2-40B4-BE49-F238E27FC236}">
                <a16:creationId xmlns:a16="http://schemas.microsoft.com/office/drawing/2014/main" id="{8D4B5F26-8713-4267-9186-183BB809C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7C5F37"/>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53">
            <a:extLst>
              <a:ext uri="{FF2B5EF4-FFF2-40B4-BE49-F238E27FC236}">
                <a16:creationId xmlns:a16="http://schemas.microsoft.com/office/drawing/2014/main" id="{372C66DF-2004-4C24-8C07-554E41490D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7C5F37"/>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 name="Diagram 2">
            <a:extLst>
              <a:ext uri="{FF2B5EF4-FFF2-40B4-BE49-F238E27FC236}">
                <a16:creationId xmlns:a16="http://schemas.microsoft.com/office/drawing/2014/main" id="{36FF7DA8-EB69-444E-BFA0-5405961E7611}"/>
              </a:ext>
            </a:extLst>
          </p:cNvPr>
          <p:cNvGraphicFramePr/>
          <p:nvPr>
            <p:extLst>
              <p:ext uri="{D42A27DB-BD31-4B8C-83A1-F6EECF244321}">
                <p14:modId xmlns:p14="http://schemas.microsoft.com/office/powerpoint/2010/main" val="3354288676"/>
              </p:ext>
            </p:extLst>
          </p:nvPr>
        </p:nvGraphicFramePr>
        <p:xfrm>
          <a:off x="1476800" y="452761"/>
          <a:ext cx="10010893" cy="5605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84449FB-48A6-4AF7-BBEA-EA9711B39899}"/>
              </a:ext>
            </a:extLst>
          </p:cNvPr>
          <p:cNvSpPr txBox="1"/>
          <p:nvPr/>
        </p:nvSpPr>
        <p:spPr>
          <a:xfrm>
            <a:off x="498595" y="4626706"/>
            <a:ext cx="898222" cy="646331"/>
          </a:xfrm>
          <a:prstGeom prst="rect">
            <a:avLst/>
          </a:prstGeom>
          <a:noFill/>
        </p:spPr>
        <p:txBody>
          <a:bodyPr wrap="square" rtlCol="0">
            <a:spAutoFit/>
          </a:bodyPr>
          <a:lstStyle/>
          <a:p>
            <a:r>
              <a:rPr lang="en-US" dirty="0"/>
              <a:t>Related Roles</a:t>
            </a:r>
            <a:endParaRPr lang="en-IL" dirty="0"/>
          </a:p>
        </p:txBody>
      </p:sp>
      <p:sp>
        <p:nvSpPr>
          <p:cNvPr id="19" name="TextBox 18">
            <a:extLst>
              <a:ext uri="{FF2B5EF4-FFF2-40B4-BE49-F238E27FC236}">
                <a16:creationId xmlns:a16="http://schemas.microsoft.com/office/drawing/2014/main" id="{71CAAC1C-9EB6-44CB-8DA5-61EC955BDA02}"/>
              </a:ext>
            </a:extLst>
          </p:cNvPr>
          <p:cNvSpPr txBox="1"/>
          <p:nvPr/>
        </p:nvSpPr>
        <p:spPr>
          <a:xfrm>
            <a:off x="1480056" y="4681650"/>
            <a:ext cx="1092242" cy="338554"/>
          </a:xfrm>
          <a:prstGeom prst="rect">
            <a:avLst/>
          </a:prstGeom>
          <a:noFill/>
        </p:spPr>
        <p:txBody>
          <a:bodyPr wrap="square" rtlCol="0">
            <a:spAutoFit/>
          </a:bodyPr>
          <a:lstStyle/>
          <a:p>
            <a:r>
              <a:rPr lang="en-US" sz="1600" dirty="0"/>
              <a:t>Applicant</a:t>
            </a:r>
            <a:endParaRPr lang="en-IL" sz="1600" dirty="0"/>
          </a:p>
        </p:txBody>
      </p:sp>
      <p:sp>
        <p:nvSpPr>
          <p:cNvPr id="20" name="TextBox 19">
            <a:extLst>
              <a:ext uri="{FF2B5EF4-FFF2-40B4-BE49-F238E27FC236}">
                <a16:creationId xmlns:a16="http://schemas.microsoft.com/office/drawing/2014/main" id="{7392E2E4-3D4B-4027-BE96-3DF743D23677}"/>
              </a:ext>
            </a:extLst>
          </p:cNvPr>
          <p:cNvSpPr txBox="1"/>
          <p:nvPr/>
        </p:nvSpPr>
        <p:spPr>
          <a:xfrm>
            <a:off x="2418117" y="4742982"/>
            <a:ext cx="1953318" cy="600164"/>
          </a:xfrm>
          <a:prstGeom prst="rect">
            <a:avLst/>
          </a:prstGeom>
          <a:noFill/>
        </p:spPr>
        <p:txBody>
          <a:bodyPr wrap="square" rtlCol="0">
            <a:spAutoFit/>
          </a:bodyPr>
          <a:lstStyle/>
          <a:p>
            <a:r>
              <a:rPr lang="en-US" sz="1100" dirty="0"/>
              <a:t>Gov.: Yanning Cai (RIGS</a:t>
            </a:r>
            <a:r>
              <a:rPr lang="en-US" altLang="zh-CN" sz="1100" dirty="0"/>
              <a:t>)</a:t>
            </a:r>
            <a:endParaRPr lang="en-US" sz="1100" dirty="0"/>
          </a:p>
          <a:p>
            <a:r>
              <a:rPr lang="en-US" sz="1100" dirty="0"/>
              <a:t>Industrial: Victor Huang </a:t>
            </a:r>
            <a:r>
              <a:rPr lang="en-US" altLang="zh-CN" sz="1100" dirty="0"/>
              <a:t>(GTEC)</a:t>
            </a:r>
            <a:endParaRPr lang="en-US" sz="1100" dirty="0"/>
          </a:p>
          <a:p>
            <a:r>
              <a:rPr lang="en-US" sz="1100" dirty="0"/>
              <a:t>Talent</a:t>
            </a:r>
            <a:r>
              <a:rPr lang="zh-CN" altLang="en-US" sz="1100" dirty="0"/>
              <a:t>： </a:t>
            </a:r>
            <a:r>
              <a:rPr lang="en-US" altLang="zh-CN" sz="1100" dirty="0"/>
              <a:t>Samantha Chen (AAO)</a:t>
            </a:r>
            <a:endParaRPr lang="en-IL" sz="1100" dirty="0"/>
          </a:p>
        </p:txBody>
      </p:sp>
      <p:sp>
        <p:nvSpPr>
          <p:cNvPr id="21" name="TextBox 20">
            <a:extLst>
              <a:ext uri="{FF2B5EF4-FFF2-40B4-BE49-F238E27FC236}">
                <a16:creationId xmlns:a16="http://schemas.microsoft.com/office/drawing/2014/main" id="{2CA3BA19-A8C9-46A5-91FA-F9E46D612C28}"/>
              </a:ext>
            </a:extLst>
          </p:cNvPr>
          <p:cNvSpPr txBox="1"/>
          <p:nvPr/>
        </p:nvSpPr>
        <p:spPr>
          <a:xfrm>
            <a:off x="4000594" y="4720122"/>
            <a:ext cx="1219476" cy="261610"/>
          </a:xfrm>
          <a:prstGeom prst="rect">
            <a:avLst/>
          </a:prstGeom>
          <a:noFill/>
        </p:spPr>
        <p:txBody>
          <a:bodyPr wrap="square" rtlCol="0">
            <a:spAutoFit/>
          </a:bodyPr>
          <a:lstStyle/>
          <a:p>
            <a:r>
              <a:rPr lang="en-US" altLang="zh-CN" sz="1100" dirty="0"/>
              <a:t>Zoe Xi (Finance)</a:t>
            </a:r>
            <a:endParaRPr lang="en-IL" sz="1100" dirty="0"/>
          </a:p>
        </p:txBody>
      </p:sp>
      <p:sp>
        <p:nvSpPr>
          <p:cNvPr id="22" name="TextBox 21">
            <a:extLst>
              <a:ext uri="{FF2B5EF4-FFF2-40B4-BE49-F238E27FC236}">
                <a16:creationId xmlns:a16="http://schemas.microsoft.com/office/drawing/2014/main" id="{2F5C934E-2BD4-4B69-9D35-3A0187BB724C}"/>
              </a:ext>
            </a:extLst>
          </p:cNvPr>
          <p:cNvSpPr txBox="1"/>
          <p:nvPr/>
        </p:nvSpPr>
        <p:spPr>
          <a:xfrm>
            <a:off x="5352339" y="4720122"/>
            <a:ext cx="1171852" cy="261610"/>
          </a:xfrm>
          <a:prstGeom prst="rect">
            <a:avLst/>
          </a:prstGeom>
          <a:noFill/>
        </p:spPr>
        <p:txBody>
          <a:bodyPr wrap="square" rtlCol="0">
            <a:spAutoFit/>
          </a:bodyPr>
          <a:lstStyle/>
          <a:p>
            <a:r>
              <a:rPr lang="en-US" altLang="zh-CN" sz="1100" dirty="0"/>
              <a:t>Program Head</a:t>
            </a:r>
            <a:endParaRPr lang="en-IL" sz="1100" dirty="0"/>
          </a:p>
        </p:txBody>
      </p:sp>
      <p:sp>
        <p:nvSpPr>
          <p:cNvPr id="23" name="TextBox 22">
            <a:extLst>
              <a:ext uri="{FF2B5EF4-FFF2-40B4-BE49-F238E27FC236}">
                <a16:creationId xmlns:a16="http://schemas.microsoft.com/office/drawing/2014/main" id="{63F6270E-2E3D-42D7-B97B-4EB71102DAE9}"/>
              </a:ext>
            </a:extLst>
          </p:cNvPr>
          <p:cNvSpPr txBox="1"/>
          <p:nvPr/>
        </p:nvSpPr>
        <p:spPr>
          <a:xfrm>
            <a:off x="6604659" y="4720122"/>
            <a:ext cx="1171852" cy="261610"/>
          </a:xfrm>
          <a:prstGeom prst="rect">
            <a:avLst/>
          </a:prstGeom>
          <a:noFill/>
        </p:spPr>
        <p:txBody>
          <a:bodyPr wrap="square" rtlCol="0">
            <a:spAutoFit/>
          </a:bodyPr>
          <a:lstStyle/>
          <a:p>
            <a:r>
              <a:rPr lang="en-US" altLang="zh-CN" sz="1100" dirty="0"/>
              <a:t>PVCAA/VC</a:t>
            </a:r>
            <a:endParaRPr lang="en-IL" sz="1100" dirty="0"/>
          </a:p>
        </p:txBody>
      </p:sp>
      <p:sp>
        <p:nvSpPr>
          <p:cNvPr id="24" name="TextBox 23">
            <a:extLst>
              <a:ext uri="{FF2B5EF4-FFF2-40B4-BE49-F238E27FC236}">
                <a16:creationId xmlns:a16="http://schemas.microsoft.com/office/drawing/2014/main" id="{BFBECDCA-FF71-4E07-8C32-D27185926B82}"/>
              </a:ext>
            </a:extLst>
          </p:cNvPr>
          <p:cNvSpPr txBox="1"/>
          <p:nvPr/>
        </p:nvSpPr>
        <p:spPr>
          <a:xfrm>
            <a:off x="7930661" y="4654034"/>
            <a:ext cx="3549499" cy="523220"/>
          </a:xfrm>
          <a:prstGeom prst="rect">
            <a:avLst/>
          </a:prstGeom>
          <a:noFill/>
          <a:ln>
            <a:solidFill>
              <a:schemeClr val="accent6">
                <a:lumMod val="75000"/>
              </a:schemeClr>
            </a:solidFill>
          </a:ln>
        </p:spPr>
        <p:txBody>
          <a:bodyPr wrap="square" rtlCol="0">
            <a:spAutoFit/>
          </a:bodyPr>
          <a:lstStyle/>
          <a:p>
            <a:r>
              <a:rPr lang="en-US" sz="1400" dirty="0"/>
              <a:t>System editor of application</a:t>
            </a:r>
          </a:p>
          <a:p>
            <a:r>
              <a:rPr lang="en-US" sz="1400" dirty="0"/>
              <a:t>Administrator of application</a:t>
            </a:r>
            <a:endParaRPr lang="en-IL" sz="1400" dirty="0"/>
          </a:p>
        </p:txBody>
      </p:sp>
      <p:sp>
        <p:nvSpPr>
          <p:cNvPr id="25" name="TextBox 24">
            <a:extLst>
              <a:ext uri="{FF2B5EF4-FFF2-40B4-BE49-F238E27FC236}">
                <a16:creationId xmlns:a16="http://schemas.microsoft.com/office/drawing/2014/main" id="{1C70EA85-6519-4861-AB10-F994C2E73AE4}"/>
              </a:ext>
            </a:extLst>
          </p:cNvPr>
          <p:cNvSpPr txBox="1"/>
          <p:nvPr/>
        </p:nvSpPr>
        <p:spPr>
          <a:xfrm>
            <a:off x="498595" y="6196526"/>
            <a:ext cx="4375407" cy="338554"/>
          </a:xfrm>
          <a:prstGeom prst="rect">
            <a:avLst/>
          </a:prstGeom>
          <a:noFill/>
        </p:spPr>
        <p:txBody>
          <a:bodyPr wrap="square" rtlCol="0">
            <a:spAutoFit/>
          </a:bodyPr>
          <a:lstStyle/>
          <a:p>
            <a:r>
              <a:rPr lang="en-US" sz="1600" dirty="0"/>
              <a:t>Check more on </a:t>
            </a:r>
            <a:r>
              <a:rPr lang="en-US" sz="1600" dirty="0">
                <a:hlinkClick r:id="rId7"/>
              </a:rPr>
              <a:t>Application Submission Guidelines</a:t>
            </a:r>
            <a:endParaRPr lang="en-IL" sz="1600" dirty="0"/>
          </a:p>
        </p:txBody>
      </p:sp>
    </p:spTree>
    <p:extLst>
      <p:ext uri="{BB962C8B-B14F-4D97-AF65-F5344CB8AC3E}">
        <p14:creationId xmlns:p14="http://schemas.microsoft.com/office/powerpoint/2010/main" val="1614920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41">
            <a:extLst>
              <a:ext uri="{FF2B5EF4-FFF2-40B4-BE49-F238E27FC236}">
                <a16:creationId xmlns:a16="http://schemas.microsoft.com/office/drawing/2014/main" id="{5E789A05-76D0-47F6-AD3C-AF905732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7" name="Rectangle 43">
            <a:extLst>
              <a:ext uri="{FF2B5EF4-FFF2-40B4-BE49-F238E27FC236}">
                <a16:creationId xmlns:a16="http://schemas.microsoft.com/office/drawing/2014/main" id="{19CE9782-0FD1-493B-9C50-C51AB7C5E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Rectangle 45">
            <a:extLst>
              <a:ext uri="{FF2B5EF4-FFF2-40B4-BE49-F238E27FC236}">
                <a16:creationId xmlns:a16="http://schemas.microsoft.com/office/drawing/2014/main" id="{F6619023-691E-4F1C-A10A-0EA3D044E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Rectangle 47">
            <a:extLst>
              <a:ext uri="{FF2B5EF4-FFF2-40B4-BE49-F238E27FC236}">
                <a16:creationId xmlns:a16="http://schemas.microsoft.com/office/drawing/2014/main" id="{36F31C88-3DEF-4EA8-AE3A-49441413F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85800"/>
            <a:ext cx="422144" cy="5486400"/>
          </a:xfrm>
          <a:prstGeom prst="rect">
            <a:avLst/>
          </a:prstGeom>
          <a:solidFill>
            <a:srgbClr val="7C5F37">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60" name="Rectangle 49">
            <a:extLst>
              <a:ext uri="{FF2B5EF4-FFF2-40B4-BE49-F238E27FC236}">
                <a16:creationId xmlns:a16="http://schemas.microsoft.com/office/drawing/2014/main" id="{147EAFFD-2BD1-4600-B034-EEF700787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695814" y="23577"/>
            <a:ext cx="8199609" cy="1097676"/>
          </a:xfrm>
        </p:spPr>
        <p:txBody>
          <a:bodyPr vert="horz" lIns="91440" tIns="45720" rIns="91440" bIns="45720" rtlCol="0" anchor="b">
            <a:normAutofit fontScale="90000"/>
          </a:bodyPr>
          <a:lstStyle/>
          <a:p>
            <a:r>
              <a:rPr lang="en-US" dirty="0">
                <a:solidFill>
                  <a:schemeClr val="tx1"/>
                </a:solidFill>
              </a:rPr>
              <a:t>Funding Application </a:t>
            </a:r>
            <a:r>
              <a:rPr lang="en-US" altLang="zh-CN" dirty="0">
                <a:solidFill>
                  <a:schemeClr val="tx1"/>
                </a:solidFill>
              </a:rPr>
              <a:t>Approval Workflow Status</a:t>
            </a:r>
            <a:endParaRPr lang="en-US" dirty="0">
              <a:solidFill>
                <a:schemeClr val="tx1"/>
              </a:solidFill>
            </a:endParaRPr>
          </a:p>
        </p:txBody>
      </p:sp>
      <p:sp>
        <p:nvSpPr>
          <p:cNvPr id="12" name="Slide Number Placeholder 11">
            <a:extLst>
              <a:ext uri="{FF2B5EF4-FFF2-40B4-BE49-F238E27FC236}">
                <a16:creationId xmlns:a16="http://schemas.microsoft.com/office/drawing/2014/main" id="{D5AA3B13-D804-4BFF-A675-B65B813F8F83}"/>
              </a:ext>
            </a:extLst>
          </p:cNvPr>
          <p:cNvSpPr>
            <a:spLocks noGrp="1"/>
          </p:cNvSpPr>
          <p:nvPr>
            <p:ph type="sldNum" sz="quarter" idx="12"/>
          </p:nvPr>
        </p:nvSpPr>
        <p:spPr>
          <a:xfrm>
            <a:off x="11504676" y="-14198"/>
            <a:ext cx="685800" cy="685800"/>
          </a:xfrm>
        </p:spPr>
        <p:txBody>
          <a:bodyPr vert="horz" lIns="91440" tIns="45720" rIns="91440" bIns="45720" rtlCol="0" anchor="ctr">
            <a:normAutofit/>
          </a:bodyPr>
          <a:lstStyle/>
          <a:p>
            <a:pPr>
              <a:spcAft>
                <a:spcPts val="600"/>
              </a:spcAft>
              <a:defRPr/>
            </a:pPr>
            <a:fld id="{3A4F6043-7A67-491B-98BC-F933DED7226D}" type="slidenum">
              <a:rPr lang="en-US" smtClean="0">
                <a:solidFill>
                  <a:prstClr val="black">
                    <a:tint val="75000"/>
                  </a:prstClr>
                </a:solidFill>
                <a:latin typeface="Calibri" panose="020F0502020204030204"/>
              </a:rPr>
              <a:pPr>
                <a:spcAft>
                  <a:spcPts val="600"/>
                </a:spcAft>
                <a:defRPr/>
              </a:pPr>
              <a:t>12</a:t>
            </a:fld>
            <a:endParaRPr lang="en-US">
              <a:solidFill>
                <a:prstClr val="black">
                  <a:tint val="75000"/>
                </a:prstClr>
              </a:solidFill>
              <a:latin typeface="Calibri" panose="020F0502020204030204"/>
            </a:endParaRPr>
          </a:p>
        </p:txBody>
      </p:sp>
      <p:sp>
        <p:nvSpPr>
          <p:cNvPr id="11" name="Footer Placeholder 10">
            <a:extLst>
              <a:ext uri="{FF2B5EF4-FFF2-40B4-BE49-F238E27FC236}">
                <a16:creationId xmlns:a16="http://schemas.microsoft.com/office/drawing/2014/main" id="{4DCB402D-A6C5-458C-9A07-A86DAE2F5F94}"/>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cxnSp>
        <p:nvCxnSpPr>
          <p:cNvPr id="61" name="Straight Connector 51">
            <a:extLst>
              <a:ext uri="{FF2B5EF4-FFF2-40B4-BE49-F238E27FC236}">
                <a16:creationId xmlns:a16="http://schemas.microsoft.com/office/drawing/2014/main" id="{8D4B5F26-8713-4267-9186-183BB809C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7C5F37"/>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53">
            <a:extLst>
              <a:ext uri="{FF2B5EF4-FFF2-40B4-BE49-F238E27FC236}">
                <a16:creationId xmlns:a16="http://schemas.microsoft.com/office/drawing/2014/main" id="{372C66DF-2004-4C24-8C07-554E41490D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7C5F37"/>
            </a:solidFill>
            <a:prstDash val="dash"/>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9C8A171-C39F-40A1-AF3F-0AA30CC243C9}"/>
              </a:ext>
            </a:extLst>
          </p:cNvPr>
          <p:cNvPicPr>
            <a:picLocks noChangeAspect="1"/>
          </p:cNvPicPr>
          <p:nvPr/>
        </p:nvPicPr>
        <p:blipFill>
          <a:blip r:embed="rId2"/>
          <a:stretch>
            <a:fillRect/>
          </a:stretch>
        </p:blipFill>
        <p:spPr>
          <a:xfrm>
            <a:off x="2554504" y="1066675"/>
            <a:ext cx="8790374" cy="5059806"/>
          </a:xfrm>
          <a:prstGeom prst="rect">
            <a:avLst/>
          </a:prstGeom>
        </p:spPr>
      </p:pic>
      <p:pic>
        <p:nvPicPr>
          <p:cNvPr id="5" name="Picture 4">
            <a:extLst>
              <a:ext uri="{FF2B5EF4-FFF2-40B4-BE49-F238E27FC236}">
                <a16:creationId xmlns:a16="http://schemas.microsoft.com/office/drawing/2014/main" id="{FF3D821B-952C-428D-AA2B-03B1419C44A2}"/>
              </a:ext>
            </a:extLst>
          </p:cNvPr>
          <p:cNvPicPr>
            <a:picLocks noChangeAspect="1"/>
          </p:cNvPicPr>
          <p:nvPr/>
        </p:nvPicPr>
        <p:blipFill>
          <a:blip r:embed="rId3"/>
          <a:stretch>
            <a:fillRect/>
          </a:stretch>
        </p:blipFill>
        <p:spPr>
          <a:xfrm>
            <a:off x="624158" y="1458580"/>
            <a:ext cx="10602805" cy="4667901"/>
          </a:xfrm>
          <a:prstGeom prst="rect">
            <a:avLst/>
          </a:prstGeom>
        </p:spPr>
      </p:pic>
    </p:spTree>
    <p:extLst>
      <p:ext uri="{BB962C8B-B14F-4D97-AF65-F5344CB8AC3E}">
        <p14:creationId xmlns:p14="http://schemas.microsoft.com/office/powerpoint/2010/main" val="122392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41">
            <a:extLst>
              <a:ext uri="{FF2B5EF4-FFF2-40B4-BE49-F238E27FC236}">
                <a16:creationId xmlns:a16="http://schemas.microsoft.com/office/drawing/2014/main" id="{5E789A05-76D0-47F6-AD3C-AF905732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7" name="Rectangle 43">
            <a:extLst>
              <a:ext uri="{FF2B5EF4-FFF2-40B4-BE49-F238E27FC236}">
                <a16:creationId xmlns:a16="http://schemas.microsoft.com/office/drawing/2014/main" id="{19CE9782-0FD1-493B-9C50-C51AB7C5E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Rectangle 45">
            <a:extLst>
              <a:ext uri="{FF2B5EF4-FFF2-40B4-BE49-F238E27FC236}">
                <a16:creationId xmlns:a16="http://schemas.microsoft.com/office/drawing/2014/main" id="{F6619023-691E-4F1C-A10A-0EA3D044E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Rectangle 47">
            <a:extLst>
              <a:ext uri="{FF2B5EF4-FFF2-40B4-BE49-F238E27FC236}">
                <a16:creationId xmlns:a16="http://schemas.microsoft.com/office/drawing/2014/main" id="{36F31C88-3DEF-4EA8-AE3A-49441413F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85800"/>
            <a:ext cx="422144" cy="5486400"/>
          </a:xfrm>
          <a:prstGeom prst="rect">
            <a:avLst/>
          </a:prstGeom>
          <a:solidFill>
            <a:srgbClr val="7C5F37">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60" name="Rectangle 49">
            <a:extLst>
              <a:ext uri="{FF2B5EF4-FFF2-40B4-BE49-F238E27FC236}">
                <a16:creationId xmlns:a16="http://schemas.microsoft.com/office/drawing/2014/main" id="{147EAFFD-2BD1-4600-B034-EEF700787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695814" y="23577"/>
            <a:ext cx="8199609" cy="1097676"/>
          </a:xfrm>
        </p:spPr>
        <p:txBody>
          <a:bodyPr vert="horz" lIns="91440" tIns="45720" rIns="91440" bIns="45720" rtlCol="0" anchor="b">
            <a:normAutofit/>
          </a:bodyPr>
          <a:lstStyle/>
          <a:p>
            <a:r>
              <a:rPr lang="en-US" dirty="0">
                <a:solidFill>
                  <a:schemeClr val="tx1"/>
                </a:solidFill>
              </a:rPr>
              <a:t>Notification on Application</a:t>
            </a:r>
          </a:p>
        </p:txBody>
      </p:sp>
      <p:sp>
        <p:nvSpPr>
          <p:cNvPr id="12" name="Slide Number Placeholder 11">
            <a:extLst>
              <a:ext uri="{FF2B5EF4-FFF2-40B4-BE49-F238E27FC236}">
                <a16:creationId xmlns:a16="http://schemas.microsoft.com/office/drawing/2014/main" id="{D5AA3B13-D804-4BFF-A675-B65B813F8F83}"/>
              </a:ext>
            </a:extLst>
          </p:cNvPr>
          <p:cNvSpPr>
            <a:spLocks noGrp="1"/>
          </p:cNvSpPr>
          <p:nvPr>
            <p:ph type="sldNum" sz="quarter" idx="12"/>
          </p:nvPr>
        </p:nvSpPr>
        <p:spPr>
          <a:xfrm>
            <a:off x="11504676" y="-14198"/>
            <a:ext cx="685800" cy="685800"/>
          </a:xfrm>
        </p:spPr>
        <p:txBody>
          <a:bodyPr vert="horz" lIns="91440" tIns="45720" rIns="91440" bIns="45720" rtlCol="0" anchor="ctr">
            <a:normAutofit/>
          </a:bodyPr>
          <a:lstStyle/>
          <a:p>
            <a:pPr>
              <a:spcAft>
                <a:spcPts val="600"/>
              </a:spcAft>
              <a:defRPr/>
            </a:pPr>
            <a:fld id="{3A4F6043-7A67-491B-98BC-F933DED7226D}" type="slidenum">
              <a:rPr lang="en-US" smtClean="0">
                <a:solidFill>
                  <a:prstClr val="black">
                    <a:tint val="75000"/>
                  </a:prstClr>
                </a:solidFill>
                <a:latin typeface="Calibri" panose="020F0502020204030204"/>
              </a:rPr>
              <a:pPr>
                <a:spcAft>
                  <a:spcPts val="600"/>
                </a:spcAft>
                <a:defRPr/>
              </a:pPr>
              <a:t>13</a:t>
            </a:fld>
            <a:endParaRPr lang="en-US">
              <a:solidFill>
                <a:prstClr val="black">
                  <a:tint val="75000"/>
                </a:prstClr>
              </a:solidFill>
              <a:latin typeface="Calibri" panose="020F0502020204030204"/>
            </a:endParaRPr>
          </a:p>
        </p:txBody>
      </p:sp>
      <p:sp>
        <p:nvSpPr>
          <p:cNvPr id="11" name="Footer Placeholder 10">
            <a:extLst>
              <a:ext uri="{FF2B5EF4-FFF2-40B4-BE49-F238E27FC236}">
                <a16:creationId xmlns:a16="http://schemas.microsoft.com/office/drawing/2014/main" id="{4DCB402D-A6C5-458C-9A07-A86DAE2F5F94}"/>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cxnSp>
        <p:nvCxnSpPr>
          <p:cNvPr id="61" name="Straight Connector 51">
            <a:extLst>
              <a:ext uri="{FF2B5EF4-FFF2-40B4-BE49-F238E27FC236}">
                <a16:creationId xmlns:a16="http://schemas.microsoft.com/office/drawing/2014/main" id="{8D4B5F26-8713-4267-9186-183BB809C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7C5F37"/>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53">
            <a:extLst>
              <a:ext uri="{FF2B5EF4-FFF2-40B4-BE49-F238E27FC236}">
                <a16:creationId xmlns:a16="http://schemas.microsoft.com/office/drawing/2014/main" id="{372C66DF-2004-4C24-8C07-554E41490D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7C5F37"/>
            </a:solidFill>
            <a:prstDash val="dash"/>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17CB4B0-29D4-414C-9D02-4D7BE3C02B0D}"/>
              </a:ext>
            </a:extLst>
          </p:cNvPr>
          <p:cNvPicPr>
            <a:picLocks noChangeAspect="1"/>
          </p:cNvPicPr>
          <p:nvPr/>
        </p:nvPicPr>
        <p:blipFill>
          <a:blip r:embed="rId2"/>
          <a:stretch>
            <a:fillRect/>
          </a:stretch>
        </p:blipFill>
        <p:spPr>
          <a:xfrm>
            <a:off x="2910617" y="1783476"/>
            <a:ext cx="7153275" cy="4143375"/>
          </a:xfrm>
          <a:prstGeom prst="rect">
            <a:avLst/>
          </a:prstGeom>
        </p:spPr>
      </p:pic>
    </p:spTree>
    <p:extLst>
      <p:ext uri="{BB962C8B-B14F-4D97-AF65-F5344CB8AC3E}">
        <p14:creationId xmlns:p14="http://schemas.microsoft.com/office/powerpoint/2010/main" val="2722250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FC69E-CCAF-4679-9670-CE37AA3821B7}"/>
              </a:ext>
            </a:extLst>
          </p:cNvPr>
          <p:cNvSpPr>
            <a:spLocks noGrp="1"/>
          </p:cNvSpPr>
          <p:nvPr>
            <p:ph type="title"/>
          </p:nvPr>
        </p:nvSpPr>
        <p:spPr>
          <a:xfrm>
            <a:off x="420624" y="23070"/>
            <a:ext cx="10543032" cy="1004888"/>
          </a:xfrm>
        </p:spPr>
        <p:txBody>
          <a:bodyPr/>
          <a:lstStyle/>
          <a:p>
            <a:r>
              <a:rPr lang="en-US" dirty="0"/>
              <a:t>Manage Your GTIIT Grant/Award</a:t>
            </a:r>
            <a:endParaRPr lang="en-IL" dirty="0"/>
          </a:p>
        </p:txBody>
      </p:sp>
      <p:sp>
        <p:nvSpPr>
          <p:cNvPr id="6" name="Slide Number Placeholder 5">
            <a:extLst>
              <a:ext uri="{FF2B5EF4-FFF2-40B4-BE49-F238E27FC236}">
                <a16:creationId xmlns:a16="http://schemas.microsoft.com/office/drawing/2014/main" id="{761D3B5E-DDAF-48CA-B3FD-411158239AFE}"/>
              </a:ext>
            </a:extLst>
          </p:cNvPr>
          <p:cNvSpPr>
            <a:spLocks noGrp="1"/>
          </p:cNvSpPr>
          <p:nvPr>
            <p:ph type="sldNum" sz="quarter" idx="12"/>
          </p:nvPr>
        </p:nvSpPr>
        <p:spPr/>
        <p:txBody>
          <a:bodyPr/>
          <a:lstStyle/>
          <a:p>
            <a:fld id="{3A4F6043-7A67-491B-98BC-F933DED7226D}" type="slidenum">
              <a:rPr lang="en-US" smtClean="0"/>
              <a:pPr/>
              <a:t>14</a:t>
            </a:fld>
            <a:endParaRPr lang="en-US" dirty="0"/>
          </a:p>
        </p:txBody>
      </p:sp>
      <p:sp>
        <p:nvSpPr>
          <p:cNvPr id="7" name="Footer Placeholder 10">
            <a:extLst>
              <a:ext uri="{FF2B5EF4-FFF2-40B4-BE49-F238E27FC236}">
                <a16:creationId xmlns:a16="http://schemas.microsoft.com/office/drawing/2014/main" id="{C2836DC2-BA81-4E95-ABD1-EF09C9DA5EF8}"/>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pic>
        <p:nvPicPr>
          <p:cNvPr id="10" name="Content Placeholder 9">
            <a:extLst>
              <a:ext uri="{FF2B5EF4-FFF2-40B4-BE49-F238E27FC236}">
                <a16:creationId xmlns:a16="http://schemas.microsoft.com/office/drawing/2014/main" id="{3D052CBE-9697-4A1C-866B-2690EB3740AB}"/>
              </a:ext>
            </a:extLst>
          </p:cNvPr>
          <p:cNvPicPr>
            <a:picLocks noGrp="1" noChangeAspect="1"/>
          </p:cNvPicPr>
          <p:nvPr>
            <p:ph idx="1"/>
          </p:nvPr>
        </p:nvPicPr>
        <p:blipFill>
          <a:blip r:embed="rId2"/>
          <a:stretch>
            <a:fillRect/>
          </a:stretch>
        </p:blipFill>
        <p:spPr>
          <a:xfrm>
            <a:off x="920576" y="1027958"/>
            <a:ext cx="8402223" cy="2353003"/>
          </a:xfrm>
        </p:spPr>
      </p:pic>
      <p:pic>
        <p:nvPicPr>
          <p:cNvPr id="11" name="Picture 10">
            <a:extLst>
              <a:ext uri="{FF2B5EF4-FFF2-40B4-BE49-F238E27FC236}">
                <a16:creationId xmlns:a16="http://schemas.microsoft.com/office/drawing/2014/main" id="{D2E04B3D-938B-48A6-8B06-162EA8942143}"/>
              </a:ext>
            </a:extLst>
          </p:cNvPr>
          <p:cNvPicPr>
            <a:picLocks noChangeAspect="1"/>
          </p:cNvPicPr>
          <p:nvPr/>
        </p:nvPicPr>
        <p:blipFill>
          <a:blip r:embed="rId3"/>
          <a:stretch>
            <a:fillRect/>
          </a:stretch>
        </p:blipFill>
        <p:spPr>
          <a:xfrm>
            <a:off x="3269508" y="2589942"/>
            <a:ext cx="8315325" cy="3086842"/>
          </a:xfrm>
          <a:prstGeom prst="rect">
            <a:avLst/>
          </a:prstGeom>
        </p:spPr>
      </p:pic>
      <p:sp>
        <p:nvSpPr>
          <p:cNvPr id="14" name="TextBox 13">
            <a:extLst>
              <a:ext uri="{FF2B5EF4-FFF2-40B4-BE49-F238E27FC236}">
                <a16:creationId xmlns:a16="http://schemas.microsoft.com/office/drawing/2014/main" id="{A3F2BC4E-A01C-49FB-B4E4-A709B0171A93}"/>
              </a:ext>
            </a:extLst>
          </p:cNvPr>
          <p:cNvSpPr txBox="1"/>
          <p:nvPr/>
        </p:nvSpPr>
        <p:spPr>
          <a:xfrm>
            <a:off x="749780" y="4753256"/>
            <a:ext cx="1758528" cy="1200329"/>
          </a:xfrm>
          <a:prstGeom prst="rect">
            <a:avLst/>
          </a:prstGeom>
          <a:solidFill>
            <a:srgbClr val="FFD5CC"/>
          </a:solidFill>
          <a:ln>
            <a:solidFill>
              <a:srgbClr val="FFD5CC"/>
            </a:solidFill>
          </a:ln>
          <a:effectLst>
            <a:outerShdw blurRad="50800" dist="38100" dir="2700000" algn="tl" rotWithShape="0">
              <a:prstClr val="black">
                <a:alpha val="40000"/>
              </a:prstClr>
            </a:outerShdw>
          </a:effectLst>
        </p:spPr>
        <p:txBody>
          <a:bodyPr wrap="square" rtlCol="0">
            <a:spAutoFit/>
          </a:bodyPr>
          <a:lstStyle/>
          <a:p>
            <a:r>
              <a:rPr lang="en-US" altLang="zh-CN" dirty="0"/>
              <a:t>Tip: click to expand the tabs in the left navigation.</a:t>
            </a:r>
            <a:endParaRPr lang="en-IL" dirty="0"/>
          </a:p>
        </p:txBody>
      </p:sp>
      <p:cxnSp>
        <p:nvCxnSpPr>
          <p:cNvPr id="16" name="Straight Arrow Connector 15">
            <a:extLst>
              <a:ext uri="{FF2B5EF4-FFF2-40B4-BE49-F238E27FC236}">
                <a16:creationId xmlns:a16="http://schemas.microsoft.com/office/drawing/2014/main" id="{7BF19451-8242-4F28-9F7A-799933C9B4D5}"/>
              </a:ext>
            </a:extLst>
          </p:cNvPr>
          <p:cNvCxnSpPr>
            <a:stCxn id="14" idx="0"/>
          </p:cNvCxnSpPr>
          <p:nvPr/>
        </p:nvCxnSpPr>
        <p:spPr>
          <a:xfrm flipV="1">
            <a:off x="1629044" y="3477040"/>
            <a:ext cx="1640464" cy="12762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12EDBAF-2F94-407A-B219-42EED5A7ABFA}"/>
              </a:ext>
            </a:extLst>
          </p:cNvPr>
          <p:cNvSpPr/>
          <p:nvPr/>
        </p:nvSpPr>
        <p:spPr>
          <a:xfrm>
            <a:off x="3269508" y="3380961"/>
            <a:ext cx="178367" cy="1675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9" name="TextBox 18">
            <a:extLst>
              <a:ext uri="{FF2B5EF4-FFF2-40B4-BE49-F238E27FC236}">
                <a16:creationId xmlns:a16="http://schemas.microsoft.com/office/drawing/2014/main" id="{25DF5F69-C8A2-442E-A88A-23120A7FC8C3}"/>
              </a:ext>
            </a:extLst>
          </p:cNvPr>
          <p:cNvSpPr txBox="1"/>
          <p:nvPr/>
        </p:nvSpPr>
        <p:spPr>
          <a:xfrm>
            <a:off x="2023714" y="1231340"/>
            <a:ext cx="4477753" cy="307777"/>
          </a:xfrm>
          <a:prstGeom prst="rect">
            <a:avLst/>
          </a:prstGeom>
          <a:noFill/>
        </p:spPr>
        <p:txBody>
          <a:bodyPr wrap="square" rtlCol="0">
            <a:spAutoFit/>
          </a:bodyPr>
          <a:lstStyle/>
          <a:p>
            <a:r>
              <a:rPr lang="en-US" sz="1400" dirty="0">
                <a:solidFill>
                  <a:srgbClr val="FF0000"/>
                </a:solidFill>
              </a:rPr>
              <a:t>Click “Award management” to show the content types</a:t>
            </a:r>
            <a:endParaRPr lang="en-IL" sz="1400" dirty="0">
              <a:solidFill>
                <a:srgbClr val="FF0000"/>
              </a:solidFill>
            </a:endParaRPr>
          </a:p>
        </p:txBody>
      </p:sp>
      <p:sp>
        <p:nvSpPr>
          <p:cNvPr id="20" name="TextBox 19">
            <a:extLst>
              <a:ext uri="{FF2B5EF4-FFF2-40B4-BE49-F238E27FC236}">
                <a16:creationId xmlns:a16="http://schemas.microsoft.com/office/drawing/2014/main" id="{B078FB0A-8528-4179-9241-29DFCACB1872}"/>
              </a:ext>
            </a:extLst>
          </p:cNvPr>
          <p:cNvSpPr txBox="1"/>
          <p:nvPr/>
        </p:nvSpPr>
        <p:spPr>
          <a:xfrm>
            <a:off x="3476940" y="5793463"/>
            <a:ext cx="4477753" cy="307777"/>
          </a:xfrm>
          <a:prstGeom prst="rect">
            <a:avLst/>
          </a:prstGeom>
          <a:noFill/>
        </p:spPr>
        <p:txBody>
          <a:bodyPr wrap="square" rtlCol="0">
            <a:spAutoFit/>
          </a:bodyPr>
          <a:lstStyle/>
          <a:p>
            <a:r>
              <a:rPr lang="en-US" sz="1400" dirty="0">
                <a:solidFill>
                  <a:srgbClr val="FF0000"/>
                </a:solidFill>
              </a:rPr>
              <a:t>Click “Grants” to show the grant information</a:t>
            </a:r>
            <a:endParaRPr lang="en-IL" sz="1400" dirty="0">
              <a:solidFill>
                <a:srgbClr val="FF0000"/>
              </a:solidFill>
            </a:endParaRPr>
          </a:p>
        </p:txBody>
      </p:sp>
      <p:cxnSp>
        <p:nvCxnSpPr>
          <p:cNvPr id="22" name="Straight Arrow Connector 21">
            <a:extLst>
              <a:ext uri="{FF2B5EF4-FFF2-40B4-BE49-F238E27FC236}">
                <a16:creationId xmlns:a16="http://schemas.microsoft.com/office/drawing/2014/main" id="{89669D56-04C9-4A8B-AD33-0C012022E292}"/>
              </a:ext>
            </a:extLst>
          </p:cNvPr>
          <p:cNvCxnSpPr>
            <a:stCxn id="20" idx="0"/>
          </p:cNvCxnSpPr>
          <p:nvPr/>
        </p:nvCxnSpPr>
        <p:spPr>
          <a:xfrm flipH="1" flipV="1">
            <a:off x="4186106" y="4001549"/>
            <a:ext cx="1529711" cy="17919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76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FC69E-CCAF-4679-9670-CE37AA3821B7}"/>
              </a:ext>
            </a:extLst>
          </p:cNvPr>
          <p:cNvSpPr>
            <a:spLocks noGrp="1"/>
          </p:cNvSpPr>
          <p:nvPr>
            <p:ph type="title"/>
          </p:nvPr>
        </p:nvSpPr>
        <p:spPr>
          <a:xfrm>
            <a:off x="420624" y="23070"/>
            <a:ext cx="10543032" cy="1004888"/>
          </a:xfrm>
        </p:spPr>
        <p:txBody>
          <a:bodyPr/>
          <a:lstStyle/>
          <a:p>
            <a:r>
              <a:rPr lang="en-US" dirty="0"/>
              <a:t>Manage Your GTIIT Grant/Award</a:t>
            </a:r>
            <a:endParaRPr lang="en-IL" dirty="0"/>
          </a:p>
        </p:txBody>
      </p:sp>
      <p:sp>
        <p:nvSpPr>
          <p:cNvPr id="3" name="Content Placeholder 2">
            <a:extLst>
              <a:ext uri="{FF2B5EF4-FFF2-40B4-BE49-F238E27FC236}">
                <a16:creationId xmlns:a16="http://schemas.microsoft.com/office/drawing/2014/main" id="{0A3520EB-A105-4169-9712-CF889365EC74}"/>
              </a:ext>
            </a:extLst>
          </p:cNvPr>
          <p:cNvSpPr>
            <a:spLocks noGrp="1"/>
          </p:cNvSpPr>
          <p:nvPr>
            <p:ph idx="1"/>
          </p:nvPr>
        </p:nvSpPr>
        <p:spPr>
          <a:xfrm>
            <a:off x="1497330" y="1027958"/>
            <a:ext cx="5862729" cy="531680"/>
          </a:xfrm>
        </p:spPr>
        <p:txBody>
          <a:bodyPr/>
          <a:lstStyle/>
          <a:p>
            <a:pPr marL="0" indent="0"/>
            <a:r>
              <a:rPr lang="en-US" dirty="0">
                <a:solidFill>
                  <a:schemeClr val="accent1"/>
                </a:solidFill>
              </a:rPr>
              <a:t>GTIIT grants </a:t>
            </a:r>
            <a:r>
              <a:rPr lang="en-US" dirty="0">
                <a:solidFill>
                  <a:schemeClr val="tx1"/>
                </a:solidFill>
              </a:rPr>
              <a:t>are entered by RIGS office.</a:t>
            </a:r>
          </a:p>
          <a:p>
            <a:pPr marL="0" indent="0"/>
            <a:endParaRPr lang="en-US" dirty="0">
              <a:solidFill>
                <a:schemeClr val="tx1"/>
              </a:solidFill>
            </a:endParaRPr>
          </a:p>
          <a:p>
            <a:endParaRPr lang="en-IL" dirty="0"/>
          </a:p>
        </p:txBody>
      </p:sp>
      <p:sp>
        <p:nvSpPr>
          <p:cNvPr id="6" name="Slide Number Placeholder 5">
            <a:extLst>
              <a:ext uri="{FF2B5EF4-FFF2-40B4-BE49-F238E27FC236}">
                <a16:creationId xmlns:a16="http://schemas.microsoft.com/office/drawing/2014/main" id="{761D3B5E-DDAF-48CA-B3FD-411158239AFE}"/>
              </a:ext>
            </a:extLst>
          </p:cNvPr>
          <p:cNvSpPr>
            <a:spLocks noGrp="1"/>
          </p:cNvSpPr>
          <p:nvPr>
            <p:ph type="sldNum" sz="quarter" idx="12"/>
          </p:nvPr>
        </p:nvSpPr>
        <p:spPr/>
        <p:txBody>
          <a:bodyPr/>
          <a:lstStyle/>
          <a:p>
            <a:fld id="{3A4F6043-7A67-491B-98BC-F933DED7226D}" type="slidenum">
              <a:rPr lang="en-US" smtClean="0"/>
              <a:pPr/>
              <a:t>15</a:t>
            </a:fld>
            <a:endParaRPr lang="en-US" dirty="0"/>
          </a:p>
        </p:txBody>
      </p:sp>
      <p:sp>
        <p:nvSpPr>
          <p:cNvPr id="7" name="Footer Placeholder 10">
            <a:extLst>
              <a:ext uri="{FF2B5EF4-FFF2-40B4-BE49-F238E27FC236}">
                <a16:creationId xmlns:a16="http://schemas.microsoft.com/office/drawing/2014/main" id="{C2836DC2-BA81-4E95-ABD1-EF09C9DA5EF8}"/>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sp>
        <p:nvSpPr>
          <p:cNvPr id="8" name="Content Placeholder 2">
            <a:extLst>
              <a:ext uri="{FF2B5EF4-FFF2-40B4-BE49-F238E27FC236}">
                <a16:creationId xmlns:a16="http://schemas.microsoft.com/office/drawing/2014/main" id="{ABF299F1-A459-45E0-8B34-CD376A1800B5}"/>
              </a:ext>
            </a:extLst>
          </p:cNvPr>
          <p:cNvSpPr txBox="1">
            <a:spLocks/>
          </p:cNvSpPr>
          <p:nvPr/>
        </p:nvSpPr>
        <p:spPr>
          <a:xfrm>
            <a:off x="2243949" y="2051324"/>
            <a:ext cx="5862729" cy="3778718"/>
          </a:xfrm>
          <a:prstGeom prst="rect">
            <a:avLst/>
          </a:prstGeom>
        </p:spPr>
        <p:txBody>
          <a:bodyPr vert="horz" lIns="91440" tIns="45720" rIns="91440" bIns="45720" rtlCol="0">
            <a:normAutofit/>
          </a:bodyPr>
          <a:lstStyle>
            <a:lvl1pPr marL="228600" indent="-228600" algn="l" defTabSz="914400" rtl="0" eaLnBrk="1" latinLnBrk="0" hangingPunct="1">
              <a:lnSpc>
                <a:spcPts val="2800"/>
              </a:lnSpc>
              <a:spcBef>
                <a:spcPts val="1000"/>
              </a:spcBef>
              <a:buClr>
                <a:schemeClr val="accent2"/>
              </a:buClr>
              <a:buFont typeface="Wingdings 2" panose="05020102010507070707" pitchFamily="18" charset="2"/>
              <a:buNone/>
              <a:defRPr sz="2400" kern="1200">
                <a:solidFill>
                  <a:schemeClr val="tx2"/>
                </a:solidFill>
                <a:latin typeface="+mn-lt"/>
                <a:ea typeface="+mn-ea"/>
                <a:cs typeface="+mn-cs"/>
              </a:defRPr>
            </a:lvl1pPr>
            <a:lvl2pPr marL="685800" indent="-228600" algn="l" defTabSz="914400" rtl="0" eaLnBrk="1" latinLnBrk="0" hangingPunct="1">
              <a:lnSpc>
                <a:spcPts val="2800"/>
              </a:lnSpc>
              <a:spcBef>
                <a:spcPts val="500"/>
              </a:spcBef>
              <a:buClr>
                <a:schemeClr val="accent2"/>
              </a:buClr>
              <a:buFont typeface="Wingdings 2" panose="05020102010507070707" pitchFamily="18" charset="2"/>
              <a:buNone/>
              <a:defRPr sz="2200" kern="1200">
                <a:solidFill>
                  <a:schemeClr val="tx2"/>
                </a:solidFill>
                <a:latin typeface="+mn-lt"/>
                <a:ea typeface="+mn-ea"/>
                <a:cs typeface="+mn-cs"/>
              </a:defRPr>
            </a:lvl2pPr>
            <a:lvl3pPr marL="1143000" indent="-228600" algn="l" defTabSz="914400" rtl="0" eaLnBrk="1" latinLnBrk="0" hangingPunct="1">
              <a:lnSpc>
                <a:spcPts val="2800"/>
              </a:lnSpc>
              <a:spcBef>
                <a:spcPts val="500"/>
              </a:spcBef>
              <a:buClr>
                <a:schemeClr val="accent2"/>
              </a:buClr>
              <a:buFont typeface="Wingdings 2" panose="05020102010507070707" pitchFamily="18" charset="2"/>
              <a:buNone/>
              <a:defRPr sz="1800" kern="1200">
                <a:solidFill>
                  <a:schemeClr val="tx2"/>
                </a:solidFill>
                <a:latin typeface="+mn-lt"/>
                <a:ea typeface="+mn-ea"/>
                <a:cs typeface="+mn-cs"/>
              </a:defRPr>
            </a:lvl3pPr>
            <a:lvl4pPr marL="1600200" indent="-228600" algn="l" defTabSz="914400" rtl="0" eaLnBrk="1" latinLnBrk="0" hangingPunct="1">
              <a:lnSpc>
                <a:spcPts val="2800"/>
              </a:lnSpc>
              <a:spcBef>
                <a:spcPts val="500"/>
              </a:spcBef>
              <a:buClr>
                <a:schemeClr val="accent2"/>
              </a:buClr>
              <a:buFont typeface="Wingdings 2" panose="05020102010507070707" pitchFamily="18" charset="2"/>
              <a:buNone/>
              <a:defRPr sz="1600" kern="1200">
                <a:solidFill>
                  <a:schemeClr val="tx2"/>
                </a:solidFill>
                <a:latin typeface="+mn-lt"/>
                <a:ea typeface="+mn-ea"/>
                <a:cs typeface="+mn-cs"/>
              </a:defRPr>
            </a:lvl4pPr>
            <a:lvl5pPr marL="2057400" indent="-228600" algn="l" defTabSz="914400" rtl="0" eaLnBrk="1" latinLnBrk="0" hangingPunct="1">
              <a:lnSpc>
                <a:spcPts val="2800"/>
              </a:lnSpc>
              <a:spcBef>
                <a:spcPts val="500"/>
              </a:spcBef>
              <a:buClr>
                <a:schemeClr val="accent2"/>
              </a:buClr>
              <a:buFont typeface="Wingdings 2" panose="05020102010507070707" pitchFamily="18" charset="2"/>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solidFill>
                  <a:schemeClr val="tx1"/>
                </a:solidFill>
              </a:rPr>
              <a:t>Grant Types:</a:t>
            </a:r>
          </a:p>
          <a:p>
            <a:pPr marL="342900" indent="-342900">
              <a:lnSpc>
                <a:spcPts val="2000"/>
              </a:lnSpc>
              <a:buFont typeface="+mj-lt"/>
              <a:buAutoNum type="arabicPeriod"/>
            </a:pPr>
            <a:r>
              <a:rPr lang="en-US" sz="1800" dirty="0">
                <a:solidFill>
                  <a:schemeClr val="accent1">
                    <a:lumMod val="75000"/>
                  </a:schemeClr>
                </a:solidFill>
              </a:rPr>
              <a:t>National</a:t>
            </a:r>
          </a:p>
          <a:p>
            <a:pPr marL="342900" indent="-342900">
              <a:lnSpc>
                <a:spcPts val="2000"/>
              </a:lnSpc>
              <a:buFont typeface="+mj-lt"/>
              <a:buAutoNum type="arabicPeriod"/>
            </a:pPr>
            <a:r>
              <a:rPr lang="en-US" sz="1800" dirty="0">
                <a:solidFill>
                  <a:schemeClr val="accent1">
                    <a:lumMod val="75000"/>
                  </a:schemeClr>
                </a:solidFill>
              </a:rPr>
              <a:t>Provincial</a:t>
            </a:r>
          </a:p>
          <a:p>
            <a:pPr marL="342900" indent="-342900">
              <a:lnSpc>
                <a:spcPts val="2000"/>
              </a:lnSpc>
              <a:buFont typeface="+mj-lt"/>
              <a:buAutoNum type="arabicPeriod"/>
            </a:pPr>
            <a:r>
              <a:rPr lang="en-US" sz="1800" dirty="0">
                <a:solidFill>
                  <a:schemeClr val="accent1">
                    <a:lumMod val="75000"/>
                  </a:schemeClr>
                </a:solidFill>
              </a:rPr>
              <a:t>Municipal</a:t>
            </a:r>
          </a:p>
          <a:p>
            <a:pPr marL="342900" indent="-342900">
              <a:lnSpc>
                <a:spcPts val="2000"/>
              </a:lnSpc>
              <a:buFont typeface="+mj-lt"/>
              <a:buAutoNum type="arabicPeriod"/>
            </a:pPr>
            <a:r>
              <a:rPr lang="en-US" sz="1800" dirty="0">
                <a:solidFill>
                  <a:schemeClr val="accent1">
                    <a:lumMod val="75000"/>
                  </a:schemeClr>
                </a:solidFill>
              </a:rPr>
              <a:t>Internal (University Awarded)</a:t>
            </a:r>
          </a:p>
          <a:p>
            <a:pPr marL="342900" indent="-342900">
              <a:lnSpc>
                <a:spcPts val="2000"/>
              </a:lnSpc>
              <a:buFont typeface="+mj-lt"/>
              <a:buAutoNum type="arabicPeriod"/>
            </a:pPr>
            <a:r>
              <a:rPr lang="en-US" altLang="zh-CN" sz="1800" dirty="0">
                <a:solidFill>
                  <a:schemeClr val="accent1">
                    <a:lumMod val="75000"/>
                  </a:schemeClr>
                </a:solidFill>
              </a:rPr>
              <a:t>Industry </a:t>
            </a:r>
            <a:r>
              <a:rPr lang="en-US" sz="1800" dirty="0">
                <a:solidFill>
                  <a:schemeClr val="accent1">
                    <a:lumMod val="75000"/>
                  </a:schemeClr>
                </a:solidFill>
              </a:rPr>
              <a:t>Sponsored Research</a:t>
            </a:r>
          </a:p>
          <a:p>
            <a:pPr marL="342900" indent="-342900">
              <a:lnSpc>
                <a:spcPts val="2000"/>
              </a:lnSpc>
              <a:buFont typeface="+mj-lt"/>
              <a:buAutoNum type="arabicPeriod"/>
            </a:pPr>
            <a:r>
              <a:rPr lang="en-US" sz="1800" dirty="0">
                <a:solidFill>
                  <a:schemeClr val="accent1">
                    <a:lumMod val="75000"/>
                  </a:schemeClr>
                </a:solidFill>
              </a:rPr>
              <a:t>International</a:t>
            </a:r>
          </a:p>
          <a:p>
            <a:pPr marL="342900" indent="-342900">
              <a:lnSpc>
                <a:spcPts val="2000"/>
              </a:lnSpc>
              <a:buFont typeface="+mj-lt"/>
              <a:buAutoNum type="arabicPeriod"/>
            </a:pPr>
            <a:r>
              <a:rPr lang="en-US" sz="1800" dirty="0">
                <a:solidFill>
                  <a:schemeClr val="accent1">
                    <a:lumMod val="75000"/>
                  </a:schemeClr>
                </a:solidFill>
              </a:rPr>
              <a:t>Other </a:t>
            </a:r>
          </a:p>
          <a:p>
            <a:pPr marL="342900" indent="-342900">
              <a:lnSpc>
                <a:spcPts val="2000"/>
              </a:lnSpc>
              <a:buFont typeface="+mj-lt"/>
              <a:buAutoNum type="arabicPeriod"/>
            </a:pPr>
            <a:r>
              <a:rPr lang="en-US" sz="1800" dirty="0">
                <a:solidFill>
                  <a:schemeClr val="tx1"/>
                </a:solidFill>
              </a:rPr>
              <a:t>Grant from Other Institution</a:t>
            </a:r>
            <a:endParaRPr lang="en-IL" dirty="0"/>
          </a:p>
        </p:txBody>
      </p:sp>
      <p:sp>
        <p:nvSpPr>
          <p:cNvPr id="4" name="Rectangle 3">
            <a:extLst>
              <a:ext uri="{FF2B5EF4-FFF2-40B4-BE49-F238E27FC236}">
                <a16:creationId xmlns:a16="http://schemas.microsoft.com/office/drawing/2014/main" id="{7BEEFC1E-1BA0-48EA-A8DA-FADB53969B10}"/>
              </a:ext>
            </a:extLst>
          </p:cNvPr>
          <p:cNvSpPr/>
          <p:nvPr/>
        </p:nvSpPr>
        <p:spPr>
          <a:xfrm>
            <a:off x="6733622" y="1071666"/>
            <a:ext cx="4766792" cy="175432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r>
              <a:rPr lang="en-US" dirty="0"/>
              <a:t>An Award in Pure is a record with information about research funding granted by a funder. Many fields are shared with the Application content type, though award records can hold unique information about the amount awarded and non-financial contributions.</a:t>
            </a:r>
            <a:endParaRPr lang="en-IL" dirty="0"/>
          </a:p>
        </p:txBody>
      </p:sp>
      <p:pic>
        <p:nvPicPr>
          <p:cNvPr id="9" name="Picture 8">
            <a:extLst>
              <a:ext uri="{FF2B5EF4-FFF2-40B4-BE49-F238E27FC236}">
                <a16:creationId xmlns:a16="http://schemas.microsoft.com/office/drawing/2014/main" id="{5AEBF308-4200-4AA8-A772-0FD445E03CA1}"/>
              </a:ext>
            </a:extLst>
          </p:cNvPr>
          <p:cNvPicPr>
            <a:picLocks noChangeAspect="1"/>
          </p:cNvPicPr>
          <p:nvPr/>
        </p:nvPicPr>
        <p:blipFill>
          <a:blip r:embed="rId2"/>
          <a:stretch>
            <a:fillRect/>
          </a:stretch>
        </p:blipFill>
        <p:spPr>
          <a:xfrm>
            <a:off x="6232969" y="3211858"/>
            <a:ext cx="5613083" cy="2533868"/>
          </a:xfrm>
          <a:prstGeom prst="rect">
            <a:avLst/>
          </a:prstGeom>
        </p:spPr>
      </p:pic>
    </p:spTree>
    <p:extLst>
      <p:ext uri="{BB962C8B-B14F-4D97-AF65-F5344CB8AC3E}">
        <p14:creationId xmlns:p14="http://schemas.microsoft.com/office/powerpoint/2010/main" val="4289372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FC69E-CCAF-4679-9670-CE37AA3821B7}"/>
              </a:ext>
            </a:extLst>
          </p:cNvPr>
          <p:cNvSpPr>
            <a:spLocks noGrp="1"/>
          </p:cNvSpPr>
          <p:nvPr>
            <p:ph type="title"/>
          </p:nvPr>
        </p:nvSpPr>
        <p:spPr>
          <a:xfrm>
            <a:off x="420624" y="23070"/>
            <a:ext cx="10543032" cy="1004888"/>
          </a:xfrm>
        </p:spPr>
        <p:txBody>
          <a:bodyPr/>
          <a:lstStyle/>
          <a:p>
            <a:r>
              <a:rPr lang="en-US" dirty="0"/>
              <a:t>Manage Your </a:t>
            </a:r>
            <a:r>
              <a:rPr lang="en-US" altLang="zh-CN" dirty="0"/>
              <a:t>Grant</a:t>
            </a:r>
            <a:endParaRPr lang="en-IL" dirty="0"/>
          </a:p>
        </p:txBody>
      </p:sp>
      <p:sp>
        <p:nvSpPr>
          <p:cNvPr id="6" name="Slide Number Placeholder 5">
            <a:extLst>
              <a:ext uri="{FF2B5EF4-FFF2-40B4-BE49-F238E27FC236}">
                <a16:creationId xmlns:a16="http://schemas.microsoft.com/office/drawing/2014/main" id="{761D3B5E-DDAF-48CA-B3FD-411158239AFE}"/>
              </a:ext>
            </a:extLst>
          </p:cNvPr>
          <p:cNvSpPr>
            <a:spLocks noGrp="1"/>
          </p:cNvSpPr>
          <p:nvPr>
            <p:ph type="sldNum" sz="quarter" idx="12"/>
          </p:nvPr>
        </p:nvSpPr>
        <p:spPr/>
        <p:txBody>
          <a:bodyPr/>
          <a:lstStyle/>
          <a:p>
            <a:fld id="{3A4F6043-7A67-491B-98BC-F933DED7226D}" type="slidenum">
              <a:rPr lang="en-US" smtClean="0"/>
              <a:pPr/>
              <a:t>16</a:t>
            </a:fld>
            <a:endParaRPr lang="en-US" dirty="0"/>
          </a:p>
        </p:txBody>
      </p:sp>
      <p:sp>
        <p:nvSpPr>
          <p:cNvPr id="7" name="Footer Placeholder 10">
            <a:extLst>
              <a:ext uri="{FF2B5EF4-FFF2-40B4-BE49-F238E27FC236}">
                <a16:creationId xmlns:a16="http://schemas.microsoft.com/office/drawing/2014/main" id="{C2836DC2-BA81-4E95-ABD1-EF09C9DA5EF8}"/>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pic>
        <p:nvPicPr>
          <p:cNvPr id="5" name="Picture 4">
            <a:extLst>
              <a:ext uri="{FF2B5EF4-FFF2-40B4-BE49-F238E27FC236}">
                <a16:creationId xmlns:a16="http://schemas.microsoft.com/office/drawing/2014/main" id="{AEBC748B-3DF3-481F-A83A-ACD9D239A384}"/>
              </a:ext>
            </a:extLst>
          </p:cNvPr>
          <p:cNvPicPr>
            <a:picLocks noChangeAspect="1"/>
          </p:cNvPicPr>
          <p:nvPr/>
        </p:nvPicPr>
        <p:blipFill>
          <a:blip r:embed="rId2"/>
          <a:stretch>
            <a:fillRect/>
          </a:stretch>
        </p:blipFill>
        <p:spPr>
          <a:xfrm>
            <a:off x="391929" y="998947"/>
            <a:ext cx="6034593" cy="5393962"/>
          </a:xfrm>
          <a:prstGeom prst="rect">
            <a:avLst/>
          </a:prstGeom>
        </p:spPr>
      </p:pic>
      <p:pic>
        <p:nvPicPr>
          <p:cNvPr id="12" name="Picture 11">
            <a:extLst>
              <a:ext uri="{FF2B5EF4-FFF2-40B4-BE49-F238E27FC236}">
                <a16:creationId xmlns:a16="http://schemas.microsoft.com/office/drawing/2014/main" id="{6F771E27-259C-410F-B25B-9CCDCB084F7F}"/>
              </a:ext>
            </a:extLst>
          </p:cNvPr>
          <p:cNvPicPr>
            <a:picLocks noChangeAspect="1"/>
          </p:cNvPicPr>
          <p:nvPr/>
        </p:nvPicPr>
        <p:blipFill>
          <a:blip r:embed="rId3"/>
          <a:stretch>
            <a:fillRect/>
          </a:stretch>
        </p:blipFill>
        <p:spPr>
          <a:xfrm>
            <a:off x="6833081" y="465091"/>
            <a:ext cx="4670071" cy="5946843"/>
          </a:xfrm>
          <a:prstGeom prst="rect">
            <a:avLst/>
          </a:prstGeom>
        </p:spPr>
      </p:pic>
      <p:pic>
        <p:nvPicPr>
          <p:cNvPr id="14" name="Picture 13">
            <a:extLst>
              <a:ext uri="{FF2B5EF4-FFF2-40B4-BE49-F238E27FC236}">
                <a16:creationId xmlns:a16="http://schemas.microsoft.com/office/drawing/2014/main" id="{8E83FE33-11D7-4477-8A1E-F5DB0C30D971}"/>
              </a:ext>
            </a:extLst>
          </p:cNvPr>
          <p:cNvPicPr>
            <a:picLocks noChangeAspect="1"/>
          </p:cNvPicPr>
          <p:nvPr/>
        </p:nvPicPr>
        <p:blipFill>
          <a:blip r:embed="rId4"/>
          <a:stretch>
            <a:fillRect/>
          </a:stretch>
        </p:blipFill>
        <p:spPr>
          <a:xfrm>
            <a:off x="2114260" y="2014946"/>
            <a:ext cx="4401164" cy="1848108"/>
          </a:xfrm>
          <a:prstGeom prst="rect">
            <a:avLst/>
          </a:prstGeom>
        </p:spPr>
      </p:pic>
      <p:pic>
        <p:nvPicPr>
          <p:cNvPr id="16" name="Picture 15">
            <a:extLst>
              <a:ext uri="{FF2B5EF4-FFF2-40B4-BE49-F238E27FC236}">
                <a16:creationId xmlns:a16="http://schemas.microsoft.com/office/drawing/2014/main" id="{FB2DBA00-8CA4-43A7-8923-719F4679EF29}"/>
              </a:ext>
            </a:extLst>
          </p:cNvPr>
          <p:cNvPicPr>
            <a:picLocks noChangeAspect="1"/>
          </p:cNvPicPr>
          <p:nvPr/>
        </p:nvPicPr>
        <p:blipFill>
          <a:blip r:embed="rId5"/>
          <a:stretch>
            <a:fillRect/>
          </a:stretch>
        </p:blipFill>
        <p:spPr>
          <a:xfrm>
            <a:off x="2095207" y="3911617"/>
            <a:ext cx="4420217" cy="2257740"/>
          </a:xfrm>
          <a:prstGeom prst="rect">
            <a:avLst/>
          </a:prstGeom>
        </p:spPr>
      </p:pic>
      <p:pic>
        <p:nvPicPr>
          <p:cNvPr id="18" name="Picture 17">
            <a:extLst>
              <a:ext uri="{FF2B5EF4-FFF2-40B4-BE49-F238E27FC236}">
                <a16:creationId xmlns:a16="http://schemas.microsoft.com/office/drawing/2014/main" id="{64A1DA33-AAED-4322-87AD-B1CE5237ADE3}"/>
              </a:ext>
            </a:extLst>
          </p:cNvPr>
          <p:cNvPicPr>
            <a:picLocks noChangeAspect="1"/>
          </p:cNvPicPr>
          <p:nvPr/>
        </p:nvPicPr>
        <p:blipFill>
          <a:blip r:embed="rId6"/>
          <a:stretch>
            <a:fillRect/>
          </a:stretch>
        </p:blipFill>
        <p:spPr>
          <a:xfrm>
            <a:off x="6897371" y="1788717"/>
            <a:ext cx="5012340" cy="4604192"/>
          </a:xfrm>
          <a:prstGeom prst="rect">
            <a:avLst/>
          </a:prstGeom>
        </p:spPr>
      </p:pic>
      <p:pic>
        <p:nvPicPr>
          <p:cNvPr id="20" name="Picture 19">
            <a:extLst>
              <a:ext uri="{FF2B5EF4-FFF2-40B4-BE49-F238E27FC236}">
                <a16:creationId xmlns:a16="http://schemas.microsoft.com/office/drawing/2014/main" id="{428567C0-6E22-4378-B362-F8C8353AB709}"/>
              </a:ext>
            </a:extLst>
          </p:cNvPr>
          <p:cNvPicPr>
            <a:picLocks noChangeAspect="1"/>
          </p:cNvPicPr>
          <p:nvPr/>
        </p:nvPicPr>
        <p:blipFill rotWithShape="1">
          <a:blip r:embed="rId7"/>
          <a:srcRect t="44653"/>
          <a:stretch/>
        </p:blipFill>
        <p:spPr>
          <a:xfrm>
            <a:off x="6528138" y="5838737"/>
            <a:ext cx="4356683" cy="935967"/>
          </a:xfrm>
          <a:prstGeom prst="rect">
            <a:avLst/>
          </a:prstGeom>
        </p:spPr>
      </p:pic>
    </p:spTree>
    <p:extLst>
      <p:ext uri="{BB962C8B-B14F-4D97-AF65-F5344CB8AC3E}">
        <p14:creationId xmlns:p14="http://schemas.microsoft.com/office/powerpoint/2010/main" val="216094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FC69E-CCAF-4679-9670-CE37AA3821B7}"/>
              </a:ext>
            </a:extLst>
          </p:cNvPr>
          <p:cNvSpPr>
            <a:spLocks noGrp="1"/>
          </p:cNvSpPr>
          <p:nvPr>
            <p:ph type="title"/>
          </p:nvPr>
        </p:nvSpPr>
        <p:spPr>
          <a:xfrm>
            <a:off x="420624" y="23070"/>
            <a:ext cx="10543032" cy="1004888"/>
          </a:xfrm>
        </p:spPr>
        <p:txBody>
          <a:bodyPr/>
          <a:lstStyle/>
          <a:p>
            <a:r>
              <a:rPr lang="en-US" dirty="0"/>
              <a:t>Manage Your </a:t>
            </a:r>
            <a:r>
              <a:rPr lang="en-US" altLang="zh-CN" dirty="0"/>
              <a:t>Project</a:t>
            </a:r>
            <a:endParaRPr lang="en-IL" dirty="0"/>
          </a:p>
        </p:txBody>
      </p:sp>
      <p:sp>
        <p:nvSpPr>
          <p:cNvPr id="6" name="Slide Number Placeholder 5">
            <a:extLst>
              <a:ext uri="{FF2B5EF4-FFF2-40B4-BE49-F238E27FC236}">
                <a16:creationId xmlns:a16="http://schemas.microsoft.com/office/drawing/2014/main" id="{761D3B5E-DDAF-48CA-B3FD-411158239AFE}"/>
              </a:ext>
            </a:extLst>
          </p:cNvPr>
          <p:cNvSpPr>
            <a:spLocks noGrp="1"/>
          </p:cNvSpPr>
          <p:nvPr>
            <p:ph type="sldNum" sz="quarter" idx="12"/>
          </p:nvPr>
        </p:nvSpPr>
        <p:spPr/>
        <p:txBody>
          <a:bodyPr/>
          <a:lstStyle/>
          <a:p>
            <a:fld id="{3A4F6043-7A67-491B-98BC-F933DED7226D}" type="slidenum">
              <a:rPr lang="en-US" smtClean="0"/>
              <a:pPr/>
              <a:t>17</a:t>
            </a:fld>
            <a:endParaRPr lang="en-US" dirty="0"/>
          </a:p>
        </p:txBody>
      </p:sp>
      <p:sp>
        <p:nvSpPr>
          <p:cNvPr id="7" name="Footer Placeholder 10">
            <a:extLst>
              <a:ext uri="{FF2B5EF4-FFF2-40B4-BE49-F238E27FC236}">
                <a16:creationId xmlns:a16="http://schemas.microsoft.com/office/drawing/2014/main" id="{C2836DC2-BA81-4E95-ABD1-EF09C9DA5EF8}"/>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sp>
        <p:nvSpPr>
          <p:cNvPr id="4" name="Rectangle 3">
            <a:extLst>
              <a:ext uri="{FF2B5EF4-FFF2-40B4-BE49-F238E27FC236}">
                <a16:creationId xmlns:a16="http://schemas.microsoft.com/office/drawing/2014/main" id="{DB12659A-EA9B-4BAA-8F19-B1620B5B4ECB}"/>
              </a:ext>
            </a:extLst>
          </p:cNvPr>
          <p:cNvSpPr/>
          <p:nvPr/>
        </p:nvSpPr>
        <p:spPr>
          <a:xfrm>
            <a:off x="1831596" y="1204127"/>
            <a:ext cx="6096000" cy="923330"/>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r>
              <a:rPr lang="en-US" dirty="0"/>
              <a:t>A Project in Pure is a record with information about a research project, such as the participants and collaborators, lifecycle, grant applications and awards, links to research output, activities etc..</a:t>
            </a:r>
            <a:endParaRPr lang="en-IL" dirty="0"/>
          </a:p>
        </p:txBody>
      </p:sp>
      <p:pic>
        <p:nvPicPr>
          <p:cNvPr id="3" name="Picture 2">
            <a:extLst>
              <a:ext uri="{FF2B5EF4-FFF2-40B4-BE49-F238E27FC236}">
                <a16:creationId xmlns:a16="http://schemas.microsoft.com/office/drawing/2014/main" id="{FE2A7FB7-D052-4C9E-A620-1E8A24156E04}"/>
              </a:ext>
            </a:extLst>
          </p:cNvPr>
          <p:cNvPicPr>
            <a:picLocks noChangeAspect="1"/>
          </p:cNvPicPr>
          <p:nvPr/>
        </p:nvPicPr>
        <p:blipFill>
          <a:blip r:embed="rId2"/>
          <a:stretch>
            <a:fillRect/>
          </a:stretch>
        </p:blipFill>
        <p:spPr>
          <a:xfrm>
            <a:off x="1831596" y="2577298"/>
            <a:ext cx="8239125" cy="3076575"/>
          </a:xfrm>
          <a:prstGeom prst="rect">
            <a:avLst/>
          </a:prstGeom>
        </p:spPr>
      </p:pic>
    </p:spTree>
    <p:extLst>
      <p:ext uri="{BB962C8B-B14F-4D97-AF65-F5344CB8AC3E}">
        <p14:creationId xmlns:p14="http://schemas.microsoft.com/office/powerpoint/2010/main" val="3488923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FC69E-CCAF-4679-9670-CE37AA3821B7}"/>
              </a:ext>
            </a:extLst>
          </p:cNvPr>
          <p:cNvSpPr>
            <a:spLocks noGrp="1"/>
          </p:cNvSpPr>
          <p:nvPr>
            <p:ph type="title"/>
          </p:nvPr>
        </p:nvSpPr>
        <p:spPr>
          <a:xfrm>
            <a:off x="370290" y="183356"/>
            <a:ext cx="8975046" cy="1004888"/>
          </a:xfrm>
        </p:spPr>
        <p:txBody>
          <a:bodyPr>
            <a:noAutofit/>
          </a:bodyPr>
          <a:lstStyle/>
          <a:p>
            <a:r>
              <a:rPr lang="en-US" altLang="zh-CN" sz="4000" dirty="0"/>
              <a:t>Projects and Relations between Award Management Content Types</a:t>
            </a:r>
            <a:endParaRPr lang="en-IL" sz="4000" dirty="0"/>
          </a:p>
        </p:txBody>
      </p:sp>
      <p:sp>
        <p:nvSpPr>
          <p:cNvPr id="6" name="Slide Number Placeholder 5">
            <a:extLst>
              <a:ext uri="{FF2B5EF4-FFF2-40B4-BE49-F238E27FC236}">
                <a16:creationId xmlns:a16="http://schemas.microsoft.com/office/drawing/2014/main" id="{761D3B5E-DDAF-48CA-B3FD-411158239AFE}"/>
              </a:ext>
            </a:extLst>
          </p:cNvPr>
          <p:cNvSpPr>
            <a:spLocks noGrp="1"/>
          </p:cNvSpPr>
          <p:nvPr>
            <p:ph type="sldNum" sz="quarter" idx="12"/>
          </p:nvPr>
        </p:nvSpPr>
        <p:spPr/>
        <p:txBody>
          <a:bodyPr/>
          <a:lstStyle/>
          <a:p>
            <a:fld id="{3A4F6043-7A67-491B-98BC-F933DED7226D}" type="slidenum">
              <a:rPr lang="en-US" smtClean="0"/>
              <a:pPr/>
              <a:t>18</a:t>
            </a:fld>
            <a:endParaRPr lang="en-US" dirty="0"/>
          </a:p>
        </p:txBody>
      </p:sp>
      <p:sp>
        <p:nvSpPr>
          <p:cNvPr id="7" name="Footer Placeholder 10">
            <a:extLst>
              <a:ext uri="{FF2B5EF4-FFF2-40B4-BE49-F238E27FC236}">
                <a16:creationId xmlns:a16="http://schemas.microsoft.com/office/drawing/2014/main" id="{C2836DC2-BA81-4E95-ABD1-EF09C9DA5EF8}"/>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sp>
        <p:nvSpPr>
          <p:cNvPr id="8" name="Content Placeholder 2">
            <a:extLst>
              <a:ext uri="{FF2B5EF4-FFF2-40B4-BE49-F238E27FC236}">
                <a16:creationId xmlns:a16="http://schemas.microsoft.com/office/drawing/2014/main" id="{7B9D9FF1-B2BF-4F9B-8AC9-91481AE0C07C}"/>
              </a:ext>
            </a:extLst>
          </p:cNvPr>
          <p:cNvSpPr>
            <a:spLocks noGrp="1"/>
          </p:cNvSpPr>
          <p:nvPr>
            <p:ph idx="1"/>
          </p:nvPr>
        </p:nvSpPr>
        <p:spPr>
          <a:xfrm>
            <a:off x="1497330" y="1406448"/>
            <a:ext cx="5862729" cy="531680"/>
          </a:xfrm>
        </p:spPr>
        <p:txBody>
          <a:bodyPr>
            <a:normAutofit fontScale="70000" lnSpcReduction="20000"/>
          </a:bodyPr>
          <a:lstStyle/>
          <a:p>
            <a:pPr marL="0" indent="0"/>
            <a:r>
              <a:rPr lang="en-US" dirty="0">
                <a:solidFill>
                  <a:schemeClr val="accent1"/>
                </a:solidFill>
              </a:rPr>
              <a:t>Only GTIIT projects </a:t>
            </a:r>
            <a:r>
              <a:rPr lang="en-US" dirty="0"/>
              <a:t>will be registered and </a:t>
            </a:r>
            <a:r>
              <a:rPr lang="en-US" dirty="0">
                <a:solidFill>
                  <a:schemeClr val="tx1"/>
                </a:solidFill>
              </a:rPr>
              <a:t>entered by RIGS office.</a:t>
            </a:r>
          </a:p>
          <a:p>
            <a:pPr marL="0" indent="0"/>
            <a:endParaRPr lang="en-US" dirty="0">
              <a:solidFill>
                <a:schemeClr val="tx1"/>
              </a:solidFill>
            </a:endParaRPr>
          </a:p>
          <a:p>
            <a:endParaRPr lang="en-IL" dirty="0"/>
          </a:p>
        </p:txBody>
      </p:sp>
      <p:sp>
        <p:nvSpPr>
          <p:cNvPr id="9" name="Rectangle 8">
            <a:extLst>
              <a:ext uri="{FF2B5EF4-FFF2-40B4-BE49-F238E27FC236}">
                <a16:creationId xmlns:a16="http://schemas.microsoft.com/office/drawing/2014/main" id="{22A2CCD1-2D4E-4C7F-8E35-69455BC5E0E2}"/>
              </a:ext>
            </a:extLst>
          </p:cNvPr>
          <p:cNvSpPr/>
          <p:nvPr/>
        </p:nvSpPr>
        <p:spPr>
          <a:xfrm>
            <a:off x="5019413" y="2351270"/>
            <a:ext cx="6280558" cy="2308324"/>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r>
              <a:rPr lang="en-US" dirty="0"/>
              <a:t>For administrative and reporting purposes it is useful to link Award management records of different content types together. For example, a funded research project (with the content type Project) should be linked to its funding applications (with the content type Application) and the awarded funding from the successful application (with the content type Award). If an ethical review (content type Ethical review) was conducted, this can be linked with the relevant Application record.</a:t>
            </a:r>
          </a:p>
        </p:txBody>
      </p:sp>
      <p:pic>
        <p:nvPicPr>
          <p:cNvPr id="10" name="Picture 9">
            <a:extLst>
              <a:ext uri="{FF2B5EF4-FFF2-40B4-BE49-F238E27FC236}">
                <a16:creationId xmlns:a16="http://schemas.microsoft.com/office/drawing/2014/main" id="{700267F3-8420-4638-B90D-BDE8C63B8E1C}"/>
              </a:ext>
            </a:extLst>
          </p:cNvPr>
          <p:cNvPicPr>
            <a:picLocks noChangeAspect="1"/>
          </p:cNvPicPr>
          <p:nvPr/>
        </p:nvPicPr>
        <p:blipFill>
          <a:blip r:embed="rId2"/>
          <a:stretch>
            <a:fillRect/>
          </a:stretch>
        </p:blipFill>
        <p:spPr>
          <a:xfrm>
            <a:off x="425428" y="2061210"/>
            <a:ext cx="4048125" cy="4476750"/>
          </a:xfrm>
          <a:prstGeom prst="rect">
            <a:avLst/>
          </a:prstGeom>
        </p:spPr>
      </p:pic>
    </p:spTree>
    <p:extLst>
      <p:ext uri="{BB962C8B-B14F-4D97-AF65-F5344CB8AC3E}">
        <p14:creationId xmlns:p14="http://schemas.microsoft.com/office/powerpoint/2010/main" val="3478833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FC69E-CCAF-4679-9670-CE37AA3821B7}"/>
              </a:ext>
            </a:extLst>
          </p:cNvPr>
          <p:cNvSpPr>
            <a:spLocks noGrp="1"/>
          </p:cNvSpPr>
          <p:nvPr>
            <p:ph type="title"/>
          </p:nvPr>
        </p:nvSpPr>
        <p:spPr>
          <a:xfrm>
            <a:off x="370290" y="183356"/>
            <a:ext cx="7137857" cy="1004888"/>
          </a:xfrm>
        </p:spPr>
        <p:txBody>
          <a:bodyPr>
            <a:noAutofit/>
          </a:bodyPr>
          <a:lstStyle/>
          <a:p>
            <a:r>
              <a:rPr lang="en-US" altLang="zh-CN" sz="4000" dirty="0"/>
              <a:t>Fields on Projects </a:t>
            </a:r>
            <a:endParaRPr lang="en-IL" sz="4000" dirty="0"/>
          </a:p>
        </p:txBody>
      </p:sp>
      <p:sp>
        <p:nvSpPr>
          <p:cNvPr id="6" name="Slide Number Placeholder 5">
            <a:extLst>
              <a:ext uri="{FF2B5EF4-FFF2-40B4-BE49-F238E27FC236}">
                <a16:creationId xmlns:a16="http://schemas.microsoft.com/office/drawing/2014/main" id="{761D3B5E-DDAF-48CA-B3FD-411158239AFE}"/>
              </a:ext>
            </a:extLst>
          </p:cNvPr>
          <p:cNvSpPr>
            <a:spLocks noGrp="1"/>
          </p:cNvSpPr>
          <p:nvPr>
            <p:ph type="sldNum" sz="quarter" idx="12"/>
          </p:nvPr>
        </p:nvSpPr>
        <p:spPr/>
        <p:txBody>
          <a:bodyPr/>
          <a:lstStyle/>
          <a:p>
            <a:fld id="{3A4F6043-7A67-491B-98BC-F933DED7226D}" type="slidenum">
              <a:rPr lang="en-US" smtClean="0"/>
              <a:pPr/>
              <a:t>19</a:t>
            </a:fld>
            <a:endParaRPr lang="en-US" dirty="0"/>
          </a:p>
        </p:txBody>
      </p:sp>
      <p:sp>
        <p:nvSpPr>
          <p:cNvPr id="7" name="Footer Placeholder 10">
            <a:extLst>
              <a:ext uri="{FF2B5EF4-FFF2-40B4-BE49-F238E27FC236}">
                <a16:creationId xmlns:a16="http://schemas.microsoft.com/office/drawing/2014/main" id="{C2836DC2-BA81-4E95-ABD1-EF09C9DA5EF8}"/>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sp>
        <p:nvSpPr>
          <p:cNvPr id="9" name="Rectangle 8">
            <a:extLst>
              <a:ext uri="{FF2B5EF4-FFF2-40B4-BE49-F238E27FC236}">
                <a16:creationId xmlns:a16="http://schemas.microsoft.com/office/drawing/2014/main" id="{22A2CCD1-2D4E-4C7F-8E35-69455BC5E0E2}"/>
              </a:ext>
            </a:extLst>
          </p:cNvPr>
          <p:cNvSpPr/>
          <p:nvPr/>
        </p:nvSpPr>
        <p:spPr>
          <a:xfrm>
            <a:off x="983999" y="1403769"/>
            <a:ext cx="5112001" cy="1200329"/>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r>
              <a:rPr lang="en-US" u="sng" dirty="0"/>
              <a:t>Project title</a:t>
            </a:r>
            <a:r>
              <a:rPr lang="en-US" dirty="0"/>
              <a:t>: ensure English title is provided, add Chinese title if applicable</a:t>
            </a:r>
          </a:p>
          <a:p>
            <a:r>
              <a:rPr lang="en-US" dirty="0"/>
              <a:t>Format: English title + Space + Chinese title</a:t>
            </a:r>
          </a:p>
          <a:p>
            <a:r>
              <a:rPr lang="en-US" dirty="0"/>
              <a:t>e.g. This is project title </a:t>
            </a:r>
            <a:r>
              <a:rPr lang="zh-CN" altLang="en-US" dirty="0"/>
              <a:t>这是项目名称</a:t>
            </a:r>
            <a:endParaRPr lang="en-US" dirty="0"/>
          </a:p>
        </p:txBody>
      </p:sp>
      <p:pic>
        <p:nvPicPr>
          <p:cNvPr id="4" name="Picture 3">
            <a:extLst>
              <a:ext uri="{FF2B5EF4-FFF2-40B4-BE49-F238E27FC236}">
                <a16:creationId xmlns:a16="http://schemas.microsoft.com/office/drawing/2014/main" id="{3C2CEBE6-1951-47C7-A9E8-04B005EC387D}"/>
              </a:ext>
            </a:extLst>
          </p:cNvPr>
          <p:cNvPicPr>
            <a:picLocks noChangeAspect="1"/>
          </p:cNvPicPr>
          <p:nvPr/>
        </p:nvPicPr>
        <p:blipFill>
          <a:blip r:embed="rId2"/>
          <a:stretch>
            <a:fillRect/>
          </a:stretch>
        </p:blipFill>
        <p:spPr>
          <a:xfrm>
            <a:off x="6488688" y="642425"/>
            <a:ext cx="5112001" cy="5429774"/>
          </a:xfrm>
          <a:prstGeom prst="rect">
            <a:avLst/>
          </a:prstGeom>
        </p:spPr>
      </p:pic>
      <p:sp>
        <p:nvSpPr>
          <p:cNvPr id="11" name="Rectangle 10">
            <a:extLst>
              <a:ext uri="{FF2B5EF4-FFF2-40B4-BE49-F238E27FC236}">
                <a16:creationId xmlns:a16="http://schemas.microsoft.com/office/drawing/2014/main" id="{CEBA0F75-EF0B-4D34-A06C-16B61D0A1972}"/>
              </a:ext>
            </a:extLst>
          </p:cNvPr>
          <p:cNvSpPr/>
          <p:nvPr/>
        </p:nvSpPr>
        <p:spPr>
          <a:xfrm>
            <a:off x="983999" y="2828835"/>
            <a:ext cx="5112001" cy="923330"/>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r>
              <a:rPr lang="en-US" dirty="0"/>
              <a:t>Grant ID or Project ID is internal used ID, managed by RIGS</a:t>
            </a:r>
          </a:p>
          <a:p>
            <a:r>
              <a:rPr lang="en-US" dirty="0"/>
              <a:t>Reference code: code from funder</a:t>
            </a:r>
          </a:p>
        </p:txBody>
      </p:sp>
      <p:cxnSp>
        <p:nvCxnSpPr>
          <p:cNvPr id="13" name="Straight Arrow Connector 12">
            <a:extLst>
              <a:ext uri="{FF2B5EF4-FFF2-40B4-BE49-F238E27FC236}">
                <a16:creationId xmlns:a16="http://schemas.microsoft.com/office/drawing/2014/main" id="{017FD1BB-431D-4515-AAF6-9418BAF4E074}"/>
              </a:ext>
            </a:extLst>
          </p:cNvPr>
          <p:cNvCxnSpPr>
            <a:stCxn id="11" idx="3"/>
          </p:cNvCxnSpPr>
          <p:nvPr/>
        </p:nvCxnSpPr>
        <p:spPr>
          <a:xfrm>
            <a:off x="6096000" y="3290500"/>
            <a:ext cx="2251046" cy="2204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228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53">
            <a:extLst>
              <a:ext uri="{FF2B5EF4-FFF2-40B4-BE49-F238E27FC236}">
                <a16:creationId xmlns:a16="http://schemas.microsoft.com/office/drawing/2014/main" id="{5E789A05-76D0-47F6-AD3C-AF905732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9" name="Rectangle 55">
            <a:extLst>
              <a:ext uri="{FF2B5EF4-FFF2-40B4-BE49-F238E27FC236}">
                <a16:creationId xmlns:a16="http://schemas.microsoft.com/office/drawing/2014/main" id="{19CE9782-0FD1-493B-9C50-C51AB7C5E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Rectangle 57">
            <a:extLst>
              <a:ext uri="{FF2B5EF4-FFF2-40B4-BE49-F238E27FC236}">
                <a16:creationId xmlns:a16="http://schemas.microsoft.com/office/drawing/2014/main" id="{F6619023-691E-4F1C-A10A-0EA3D044E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Rectangle 59">
            <a:extLst>
              <a:ext uri="{FF2B5EF4-FFF2-40B4-BE49-F238E27FC236}">
                <a16:creationId xmlns:a16="http://schemas.microsoft.com/office/drawing/2014/main" id="{36F31C88-3DEF-4EA8-AE3A-49441413F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85800"/>
            <a:ext cx="422144" cy="5486400"/>
          </a:xfrm>
          <a:prstGeom prst="rect">
            <a:avLst/>
          </a:prstGeom>
          <a:solidFill>
            <a:srgbClr val="F5C16B">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72" name="Rectangle 61">
            <a:extLst>
              <a:ext uri="{FF2B5EF4-FFF2-40B4-BE49-F238E27FC236}">
                <a16:creationId xmlns:a16="http://schemas.microsoft.com/office/drawing/2014/main" id="{147EAFFD-2BD1-4600-B034-EEF700787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A689D8-CDAC-4215-96CD-8548432CE4D6}"/>
              </a:ext>
            </a:extLst>
          </p:cNvPr>
          <p:cNvSpPr>
            <a:spLocks noGrp="1"/>
          </p:cNvSpPr>
          <p:nvPr>
            <p:ph type="title"/>
          </p:nvPr>
        </p:nvSpPr>
        <p:spPr>
          <a:xfrm>
            <a:off x="5132026" y="540167"/>
            <a:ext cx="5828376" cy="2135867"/>
          </a:xfrm>
        </p:spPr>
        <p:txBody>
          <a:bodyPr vert="horz" lIns="91440" tIns="45720" rIns="91440" bIns="45720" rtlCol="0" anchor="b">
            <a:normAutofit/>
          </a:bodyPr>
          <a:lstStyle/>
          <a:p>
            <a:r>
              <a:rPr lang="en-US" sz="4800" dirty="0">
                <a:solidFill>
                  <a:schemeClr val="tx1"/>
                </a:solidFill>
              </a:rPr>
              <a:t>Content</a:t>
            </a:r>
          </a:p>
        </p:txBody>
      </p:sp>
      <p:sp>
        <p:nvSpPr>
          <p:cNvPr id="18" name="Slide Number Placeholder 17">
            <a:extLst>
              <a:ext uri="{FF2B5EF4-FFF2-40B4-BE49-F238E27FC236}">
                <a16:creationId xmlns:a16="http://schemas.microsoft.com/office/drawing/2014/main" id="{462F07E0-F82E-47FF-AC43-8C4327B8EAE6}"/>
              </a:ext>
            </a:extLst>
          </p:cNvPr>
          <p:cNvSpPr>
            <a:spLocks noGrp="1"/>
          </p:cNvSpPr>
          <p:nvPr>
            <p:ph type="sldNum" sz="quarter" idx="12"/>
          </p:nvPr>
        </p:nvSpPr>
        <p:spPr>
          <a:xfrm>
            <a:off x="11504676" y="-14198"/>
            <a:ext cx="685800" cy="685800"/>
          </a:xfrm>
        </p:spPr>
        <p:txBody>
          <a:bodyPr vert="horz" lIns="91440" tIns="45720" rIns="91440" bIns="45720" rtlCol="0" anchor="ctr">
            <a:normAutofit/>
          </a:bodyPr>
          <a:lstStyle/>
          <a:p>
            <a:pPr>
              <a:spcAft>
                <a:spcPts val="600"/>
              </a:spcAft>
              <a:defRPr/>
            </a:pPr>
            <a:fld id="{3A4F6043-7A67-491B-98BC-F933DED7226D}" type="slidenum">
              <a:rPr lang="en-US" smtClean="0">
                <a:solidFill>
                  <a:prstClr val="black">
                    <a:tint val="75000"/>
                  </a:prstClr>
                </a:solidFill>
                <a:latin typeface="Calibri" panose="020F0502020204030204"/>
              </a:rPr>
              <a:pPr>
                <a:spcAft>
                  <a:spcPts val="600"/>
                </a:spcAft>
                <a:defRPr/>
              </a:pPr>
              <a:t>2</a:t>
            </a:fld>
            <a:endParaRPr lang="en-US">
              <a:solidFill>
                <a:prstClr val="black">
                  <a:tint val="75000"/>
                </a:prstClr>
              </a:solidFill>
              <a:latin typeface="Calibri" panose="020F0502020204030204"/>
            </a:endParaRPr>
          </a:p>
        </p:txBody>
      </p:sp>
      <p:sp>
        <p:nvSpPr>
          <p:cNvPr id="3" name="Content Placeholder 2">
            <a:extLst>
              <a:ext uri="{FF2B5EF4-FFF2-40B4-BE49-F238E27FC236}">
                <a16:creationId xmlns:a16="http://schemas.microsoft.com/office/drawing/2014/main" id="{3110502F-36D4-4E60-B6E9-08628B2C5D5E}"/>
              </a:ext>
            </a:extLst>
          </p:cNvPr>
          <p:cNvSpPr>
            <a:spLocks noGrp="1"/>
          </p:cNvSpPr>
          <p:nvPr>
            <p:ph idx="1"/>
          </p:nvPr>
        </p:nvSpPr>
        <p:spPr>
          <a:xfrm>
            <a:off x="5132026" y="2880452"/>
            <a:ext cx="5828376" cy="3095445"/>
          </a:xfrm>
        </p:spPr>
        <p:txBody>
          <a:bodyPr vert="horz" lIns="91440" tIns="45720" rIns="91440" bIns="45720" rtlCol="0" anchor="t">
            <a:normAutofit/>
          </a:bodyPr>
          <a:lstStyle/>
          <a:p>
            <a:pPr>
              <a:buFont typeface="Wingdings 2" panose="05020102010507070707" pitchFamily="18" charset="2"/>
              <a:buChar char=""/>
            </a:pPr>
            <a:r>
              <a:rPr lang="en-US" sz="2000" dirty="0">
                <a:solidFill>
                  <a:schemeClr val="tx1"/>
                </a:solidFill>
              </a:rPr>
              <a:t>What is Award Management Module?</a:t>
            </a:r>
          </a:p>
          <a:p>
            <a:pPr>
              <a:buFont typeface="Wingdings 2" panose="05020102010507070707" pitchFamily="18" charset="2"/>
              <a:buChar char=""/>
            </a:pPr>
            <a:r>
              <a:rPr lang="en-US" sz="2000" dirty="0">
                <a:solidFill>
                  <a:schemeClr val="tx1"/>
                </a:solidFill>
              </a:rPr>
              <a:t>Funding Opportunities</a:t>
            </a:r>
          </a:p>
          <a:p>
            <a:pPr>
              <a:buFont typeface="Wingdings 2" panose="05020102010507070707" pitchFamily="18" charset="2"/>
              <a:buChar char=""/>
            </a:pPr>
            <a:r>
              <a:rPr lang="en-US" sz="2000" dirty="0">
                <a:solidFill>
                  <a:schemeClr val="tx1"/>
                </a:solidFill>
              </a:rPr>
              <a:t>Online Funding Application Submission (Internal Approval Workflow)</a:t>
            </a:r>
          </a:p>
          <a:p>
            <a:pPr>
              <a:buFont typeface="Wingdings 2" panose="05020102010507070707" pitchFamily="18" charset="2"/>
              <a:buChar char=""/>
            </a:pPr>
            <a:r>
              <a:rPr lang="en-US" sz="2000" dirty="0">
                <a:solidFill>
                  <a:schemeClr val="tx1"/>
                </a:solidFill>
              </a:rPr>
              <a:t>Manage Your Grant</a:t>
            </a:r>
          </a:p>
          <a:p>
            <a:pPr>
              <a:buFont typeface="Wingdings 2" panose="05020102010507070707" pitchFamily="18" charset="2"/>
              <a:buChar char=""/>
            </a:pPr>
            <a:r>
              <a:rPr lang="en-US" sz="2000" dirty="0">
                <a:solidFill>
                  <a:schemeClr val="tx1"/>
                </a:solidFill>
              </a:rPr>
              <a:t>Viewing Your GTIIT Projects</a:t>
            </a:r>
          </a:p>
        </p:txBody>
      </p:sp>
      <p:sp>
        <p:nvSpPr>
          <p:cNvPr id="17" name="Footer Placeholder 16">
            <a:extLst>
              <a:ext uri="{FF2B5EF4-FFF2-40B4-BE49-F238E27FC236}">
                <a16:creationId xmlns:a16="http://schemas.microsoft.com/office/drawing/2014/main" id="{FAF00753-16A6-4826-97EB-67D8291BE963}"/>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cxnSp>
        <p:nvCxnSpPr>
          <p:cNvPr id="73" name="Straight Connector 63">
            <a:extLst>
              <a:ext uri="{FF2B5EF4-FFF2-40B4-BE49-F238E27FC236}">
                <a16:creationId xmlns:a16="http://schemas.microsoft.com/office/drawing/2014/main" id="{8D4B5F26-8713-4267-9186-183BB809C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F5C16B"/>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65">
            <a:extLst>
              <a:ext uri="{FF2B5EF4-FFF2-40B4-BE49-F238E27FC236}">
                <a16:creationId xmlns:a16="http://schemas.microsoft.com/office/drawing/2014/main" id="{372C66DF-2004-4C24-8C07-554E41490D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F5C16B"/>
            </a:solidFill>
            <a:prstDash val="dash"/>
          </a:ln>
        </p:spPr>
        <p:style>
          <a:lnRef idx="1">
            <a:schemeClr val="accent1"/>
          </a:lnRef>
          <a:fillRef idx="0">
            <a:schemeClr val="accent1"/>
          </a:fillRef>
          <a:effectRef idx="0">
            <a:schemeClr val="accent1"/>
          </a:effectRef>
          <a:fontRef idx="minor">
            <a:schemeClr val="tx1"/>
          </a:fontRef>
        </p:style>
      </p:cxnSp>
      <p:pic>
        <p:nvPicPr>
          <p:cNvPr id="22" name="Picture Placeholder 21">
            <a:extLst>
              <a:ext uri="{FF2B5EF4-FFF2-40B4-BE49-F238E27FC236}">
                <a16:creationId xmlns:a16="http://schemas.microsoft.com/office/drawing/2014/main" id="{19B94501-70D5-4FAD-982A-B3F116A91AD4}"/>
              </a:ext>
            </a:extLst>
          </p:cNvPr>
          <p:cNvPicPr>
            <a:picLocks noGrp="1" noChangeAspect="1"/>
          </p:cNvPicPr>
          <p:nvPr>
            <p:ph type="pic" sz="quarter" idx="13"/>
          </p:nvPr>
        </p:nvPicPr>
        <p:blipFill>
          <a:blip r:embed="rId2"/>
          <a:srcRect l="21345" r="21345"/>
          <a:stretch>
            <a:fillRect/>
          </a:stretch>
        </p:blipFill>
        <p:spPr>
          <a:xfrm>
            <a:off x="-1" y="1316133"/>
            <a:ext cx="4437725" cy="3026434"/>
          </a:xfrm>
        </p:spPr>
      </p:pic>
    </p:spTree>
    <p:extLst>
      <p:ext uri="{BB962C8B-B14F-4D97-AF65-F5344CB8AC3E}">
        <p14:creationId xmlns:p14="http://schemas.microsoft.com/office/powerpoint/2010/main" val="1476309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FC69E-CCAF-4679-9670-CE37AA3821B7}"/>
              </a:ext>
            </a:extLst>
          </p:cNvPr>
          <p:cNvSpPr>
            <a:spLocks noGrp="1"/>
          </p:cNvSpPr>
          <p:nvPr>
            <p:ph type="title"/>
          </p:nvPr>
        </p:nvSpPr>
        <p:spPr>
          <a:xfrm>
            <a:off x="370290" y="183356"/>
            <a:ext cx="7137857" cy="1004888"/>
          </a:xfrm>
        </p:spPr>
        <p:txBody>
          <a:bodyPr>
            <a:noAutofit/>
          </a:bodyPr>
          <a:lstStyle/>
          <a:p>
            <a:r>
              <a:rPr lang="en-US" altLang="zh-CN" sz="4000" dirty="0"/>
              <a:t>Customized Keywords on Projects </a:t>
            </a:r>
            <a:br>
              <a:rPr lang="en-US" altLang="zh-CN" sz="4000" dirty="0"/>
            </a:br>
            <a:r>
              <a:rPr lang="en-US" altLang="zh-CN" sz="4000" dirty="0"/>
              <a:t>for Gov. Reporting</a:t>
            </a:r>
            <a:endParaRPr lang="en-IL" sz="4000" dirty="0"/>
          </a:p>
        </p:txBody>
      </p:sp>
      <p:sp>
        <p:nvSpPr>
          <p:cNvPr id="6" name="Slide Number Placeholder 5">
            <a:extLst>
              <a:ext uri="{FF2B5EF4-FFF2-40B4-BE49-F238E27FC236}">
                <a16:creationId xmlns:a16="http://schemas.microsoft.com/office/drawing/2014/main" id="{761D3B5E-DDAF-48CA-B3FD-411158239AFE}"/>
              </a:ext>
            </a:extLst>
          </p:cNvPr>
          <p:cNvSpPr>
            <a:spLocks noGrp="1"/>
          </p:cNvSpPr>
          <p:nvPr>
            <p:ph type="sldNum" sz="quarter" idx="12"/>
          </p:nvPr>
        </p:nvSpPr>
        <p:spPr/>
        <p:txBody>
          <a:bodyPr/>
          <a:lstStyle/>
          <a:p>
            <a:fld id="{3A4F6043-7A67-491B-98BC-F933DED7226D}" type="slidenum">
              <a:rPr lang="en-US" smtClean="0"/>
              <a:pPr/>
              <a:t>20</a:t>
            </a:fld>
            <a:endParaRPr lang="en-US" dirty="0"/>
          </a:p>
        </p:txBody>
      </p:sp>
      <p:sp>
        <p:nvSpPr>
          <p:cNvPr id="7" name="Footer Placeholder 10">
            <a:extLst>
              <a:ext uri="{FF2B5EF4-FFF2-40B4-BE49-F238E27FC236}">
                <a16:creationId xmlns:a16="http://schemas.microsoft.com/office/drawing/2014/main" id="{C2836DC2-BA81-4E95-ABD1-EF09C9DA5EF8}"/>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sp>
        <p:nvSpPr>
          <p:cNvPr id="8" name="Content Placeholder 2">
            <a:extLst>
              <a:ext uri="{FF2B5EF4-FFF2-40B4-BE49-F238E27FC236}">
                <a16:creationId xmlns:a16="http://schemas.microsoft.com/office/drawing/2014/main" id="{7B9D9FF1-B2BF-4F9B-8AC9-91481AE0C07C}"/>
              </a:ext>
            </a:extLst>
          </p:cNvPr>
          <p:cNvSpPr>
            <a:spLocks noGrp="1"/>
          </p:cNvSpPr>
          <p:nvPr>
            <p:ph idx="1"/>
          </p:nvPr>
        </p:nvSpPr>
        <p:spPr>
          <a:xfrm>
            <a:off x="478053" y="1377851"/>
            <a:ext cx="5862729" cy="531680"/>
          </a:xfrm>
        </p:spPr>
        <p:txBody>
          <a:bodyPr>
            <a:normAutofit fontScale="70000" lnSpcReduction="20000"/>
          </a:bodyPr>
          <a:lstStyle/>
          <a:p>
            <a:pPr marL="0" indent="0"/>
            <a:r>
              <a:rPr lang="en-US" dirty="0">
                <a:solidFill>
                  <a:schemeClr val="accent1"/>
                </a:solidFill>
              </a:rPr>
              <a:t>Only GTIIT projects </a:t>
            </a:r>
            <a:r>
              <a:rPr lang="en-US" dirty="0"/>
              <a:t>will be registered and </a:t>
            </a:r>
            <a:r>
              <a:rPr lang="en-US" dirty="0">
                <a:solidFill>
                  <a:schemeClr val="tx1"/>
                </a:solidFill>
              </a:rPr>
              <a:t>entered by RIGS office.</a:t>
            </a:r>
          </a:p>
          <a:p>
            <a:pPr marL="0" indent="0"/>
            <a:endParaRPr lang="en-US" dirty="0">
              <a:solidFill>
                <a:schemeClr val="tx1"/>
              </a:solidFill>
            </a:endParaRPr>
          </a:p>
          <a:p>
            <a:endParaRPr lang="en-IL" dirty="0"/>
          </a:p>
        </p:txBody>
      </p:sp>
      <p:sp>
        <p:nvSpPr>
          <p:cNvPr id="9" name="Rectangle 8">
            <a:extLst>
              <a:ext uri="{FF2B5EF4-FFF2-40B4-BE49-F238E27FC236}">
                <a16:creationId xmlns:a16="http://schemas.microsoft.com/office/drawing/2014/main" id="{22A2CCD1-2D4E-4C7F-8E35-69455BC5E0E2}"/>
              </a:ext>
            </a:extLst>
          </p:cNvPr>
          <p:cNvSpPr/>
          <p:nvPr/>
        </p:nvSpPr>
        <p:spPr>
          <a:xfrm>
            <a:off x="370290" y="5545492"/>
            <a:ext cx="6280558" cy="64633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r>
              <a:rPr lang="en-US" dirty="0"/>
              <a:t>For administrative and reporting purposes it is useful to link Award management records of different content types together. For</a:t>
            </a:r>
          </a:p>
        </p:txBody>
      </p:sp>
      <p:pic>
        <p:nvPicPr>
          <p:cNvPr id="3" name="Picture 2">
            <a:extLst>
              <a:ext uri="{FF2B5EF4-FFF2-40B4-BE49-F238E27FC236}">
                <a16:creationId xmlns:a16="http://schemas.microsoft.com/office/drawing/2014/main" id="{64854821-E1B0-4E12-988B-C9F1D1D5E256}"/>
              </a:ext>
            </a:extLst>
          </p:cNvPr>
          <p:cNvPicPr>
            <a:picLocks noChangeAspect="1"/>
          </p:cNvPicPr>
          <p:nvPr/>
        </p:nvPicPr>
        <p:blipFill>
          <a:blip r:embed="rId2"/>
          <a:stretch>
            <a:fillRect/>
          </a:stretch>
        </p:blipFill>
        <p:spPr>
          <a:xfrm>
            <a:off x="6096000" y="743864"/>
            <a:ext cx="5975278" cy="5421863"/>
          </a:xfrm>
          <a:prstGeom prst="rect">
            <a:avLst/>
          </a:prstGeom>
        </p:spPr>
      </p:pic>
      <p:pic>
        <p:nvPicPr>
          <p:cNvPr id="4" name="Picture 3">
            <a:extLst>
              <a:ext uri="{FF2B5EF4-FFF2-40B4-BE49-F238E27FC236}">
                <a16:creationId xmlns:a16="http://schemas.microsoft.com/office/drawing/2014/main" id="{3C2CEBE6-1951-47C7-A9E8-04B005EC387D}"/>
              </a:ext>
            </a:extLst>
          </p:cNvPr>
          <p:cNvPicPr>
            <a:picLocks noChangeAspect="1"/>
          </p:cNvPicPr>
          <p:nvPr/>
        </p:nvPicPr>
        <p:blipFill>
          <a:blip r:embed="rId3"/>
          <a:stretch>
            <a:fillRect/>
          </a:stretch>
        </p:blipFill>
        <p:spPr>
          <a:xfrm>
            <a:off x="2506954" y="560593"/>
            <a:ext cx="5449642" cy="5788404"/>
          </a:xfrm>
          <a:prstGeom prst="rect">
            <a:avLst/>
          </a:prstGeom>
        </p:spPr>
      </p:pic>
    </p:spTree>
    <p:extLst>
      <p:ext uri="{BB962C8B-B14F-4D97-AF65-F5344CB8AC3E}">
        <p14:creationId xmlns:p14="http://schemas.microsoft.com/office/powerpoint/2010/main" val="245127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E789A05-76D0-47F6-AD3C-AF905732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ectangle 17">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1335D9B3-B2C5-40E1-BFF9-E01D0DB42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DF1F15-46F5-4A2B-AF38-34F3B8027144}"/>
              </a:ext>
            </a:extLst>
          </p:cNvPr>
          <p:cNvSpPr>
            <a:spLocks noGrp="1"/>
          </p:cNvSpPr>
          <p:nvPr>
            <p:ph type="title"/>
          </p:nvPr>
        </p:nvSpPr>
        <p:spPr>
          <a:xfrm>
            <a:off x="926753" y="646185"/>
            <a:ext cx="4028783" cy="2135867"/>
          </a:xfrm>
        </p:spPr>
        <p:txBody>
          <a:bodyPr vert="horz" lIns="91440" tIns="45720" rIns="91440" bIns="45720" rtlCol="0" anchor="b">
            <a:normAutofit/>
          </a:bodyPr>
          <a:lstStyle/>
          <a:p>
            <a:r>
              <a:rPr lang="en-US" sz="4800" dirty="0">
                <a:solidFill>
                  <a:schemeClr val="tx1"/>
                </a:solidFill>
              </a:rPr>
              <a:t>Thank You</a:t>
            </a:r>
          </a:p>
        </p:txBody>
      </p:sp>
      <p:sp>
        <p:nvSpPr>
          <p:cNvPr id="9" name="Slide Number Placeholder 8">
            <a:extLst>
              <a:ext uri="{FF2B5EF4-FFF2-40B4-BE49-F238E27FC236}">
                <a16:creationId xmlns:a16="http://schemas.microsoft.com/office/drawing/2014/main" id="{786D5C7B-55D2-44E5-9F45-7BA7BEDE5D51}"/>
              </a:ext>
            </a:extLst>
          </p:cNvPr>
          <p:cNvSpPr>
            <a:spLocks noGrp="1"/>
          </p:cNvSpPr>
          <p:nvPr>
            <p:ph type="sldNum" sz="quarter" idx="12"/>
          </p:nvPr>
        </p:nvSpPr>
        <p:spPr>
          <a:xfrm>
            <a:off x="11503152" y="-18288"/>
            <a:ext cx="685800" cy="685800"/>
          </a:xfrm>
        </p:spPr>
        <p:txBody>
          <a:bodyPr vert="horz" lIns="91440" tIns="45720" rIns="91440" bIns="45720" rtlCol="0" anchor="ctr">
            <a:normAutofit/>
          </a:bodyPr>
          <a:lstStyle/>
          <a:p>
            <a:pPr>
              <a:spcAft>
                <a:spcPts val="600"/>
              </a:spcAft>
            </a:pPr>
            <a:fld id="{3A4F6043-7A67-491B-98BC-F933DED7226D}" type="slidenum">
              <a:rPr lang="en-US" smtClean="0"/>
              <a:pPr>
                <a:spcAft>
                  <a:spcPts val="600"/>
                </a:spcAft>
              </a:pPr>
              <a:t>21</a:t>
            </a:fld>
            <a:endParaRPr lang="en-US"/>
          </a:p>
        </p:txBody>
      </p:sp>
      <p:sp>
        <p:nvSpPr>
          <p:cNvPr id="3" name="Content Placeholder 2">
            <a:extLst>
              <a:ext uri="{FF2B5EF4-FFF2-40B4-BE49-F238E27FC236}">
                <a16:creationId xmlns:a16="http://schemas.microsoft.com/office/drawing/2014/main" id="{360A4C54-B3B2-4B02-A340-C72E57FEE5FE}"/>
              </a:ext>
            </a:extLst>
          </p:cNvPr>
          <p:cNvSpPr>
            <a:spLocks noGrp="1"/>
          </p:cNvSpPr>
          <p:nvPr>
            <p:ph idx="1"/>
          </p:nvPr>
        </p:nvSpPr>
        <p:spPr>
          <a:xfrm>
            <a:off x="926753" y="2986470"/>
            <a:ext cx="4028783" cy="3095445"/>
          </a:xfrm>
        </p:spPr>
        <p:txBody>
          <a:bodyPr vert="horz" lIns="91440" tIns="45720" rIns="91440" bIns="45720" rtlCol="0" anchor="t">
            <a:normAutofit/>
          </a:bodyPr>
          <a:lstStyle/>
          <a:p>
            <a:r>
              <a:rPr lang="en-US" dirty="0">
                <a:solidFill>
                  <a:schemeClr val="tx1"/>
                </a:solidFill>
              </a:rPr>
              <a:t>RIGS</a:t>
            </a:r>
          </a:p>
          <a:p>
            <a:r>
              <a:rPr lang="en-US" dirty="0">
                <a:solidFill>
                  <a:schemeClr val="tx1"/>
                </a:solidFill>
              </a:rPr>
              <a:t>rigs@gtiit.edu.cn</a:t>
            </a:r>
          </a:p>
        </p:txBody>
      </p:sp>
      <p:sp>
        <p:nvSpPr>
          <p:cNvPr id="22" name="Rectangle 21">
            <a:extLst>
              <a:ext uri="{FF2B5EF4-FFF2-40B4-BE49-F238E27FC236}">
                <a16:creationId xmlns:a16="http://schemas.microsoft.com/office/drawing/2014/main" id="{6D95061B-ADFC-4592-8BB1-0D542F6F6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042523" y="6081915"/>
            <a:ext cx="6460098" cy="781696"/>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5" name="Picture Placeholder 4" descr="A picture containing logo&#10;&#10;Description automatically generated">
            <a:extLst>
              <a:ext uri="{FF2B5EF4-FFF2-40B4-BE49-F238E27FC236}">
                <a16:creationId xmlns:a16="http://schemas.microsoft.com/office/drawing/2014/main" id="{74C9FE08-FDC5-4F42-A58D-5D124057EB02}"/>
              </a:ext>
            </a:extLst>
          </p:cNvPr>
          <p:cNvPicPr>
            <a:picLocks noGrp="1" noChangeAspect="1"/>
          </p:cNvPicPr>
          <p:nvPr>
            <p:ph type="pic" sz="quarter" idx="13"/>
          </p:nvPr>
        </p:nvPicPr>
        <p:blipFill>
          <a:blip r:embed="rId2"/>
          <a:stretch>
            <a:fillRect/>
          </a:stretch>
        </p:blipFill>
        <p:spPr>
          <a:xfrm>
            <a:off x="6044859" y="710848"/>
            <a:ext cx="5452031" cy="5452031"/>
          </a:xfrm>
          <a:prstGeom prst="rect">
            <a:avLst/>
          </a:prstGeom>
        </p:spPr>
      </p:pic>
      <p:cxnSp>
        <p:nvCxnSpPr>
          <p:cNvPr id="24" name="Straight Connector 23">
            <a:extLst>
              <a:ext uri="{FF2B5EF4-FFF2-40B4-BE49-F238E27FC236}">
                <a16:creationId xmlns:a16="http://schemas.microsoft.com/office/drawing/2014/main" id="{2B67C3E3-D148-40AD-9F4C-431AA28ACA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FFAB25"/>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30DD030-ACB5-4C2C-AD03-51D52E277D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FFAB25"/>
            </a:solidFill>
            <a:prstDash val="dash"/>
          </a:ln>
        </p:spPr>
        <p:style>
          <a:lnRef idx="1">
            <a:schemeClr val="accent1"/>
          </a:lnRef>
          <a:fillRef idx="0">
            <a:schemeClr val="accent1"/>
          </a:fillRef>
          <a:effectRef idx="0">
            <a:schemeClr val="accent1"/>
          </a:effectRef>
          <a:fontRef idx="minor">
            <a:schemeClr val="tx1"/>
          </a:fontRef>
        </p:style>
      </p:cxnSp>
      <p:sp>
        <p:nvSpPr>
          <p:cNvPr id="15" name="Footer Placeholder 10">
            <a:extLst>
              <a:ext uri="{FF2B5EF4-FFF2-40B4-BE49-F238E27FC236}">
                <a16:creationId xmlns:a16="http://schemas.microsoft.com/office/drawing/2014/main" id="{156CA5B8-605A-4E19-BBF8-3005956DB48C}"/>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spTree>
    <p:extLst>
      <p:ext uri="{BB962C8B-B14F-4D97-AF65-F5344CB8AC3E}">
        <p14:creationId xmlns:p14="http://schemas.microsoft.com/office/powerpoint/2010/main" val="1315345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5E789A05-76D0-47F6-AD3C-AF905732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8" name="Rectangle 87">
            <a:extLst>
              <a:ext uri="{FF2B5EF4-FFF2-40B4-BE49-F238E27FC236}">
                <a16:creationId xmlns:a16="http://schemas.microsoft.com/office/drawing/2014/main" id="{19CE9782-0FD1-493B-9C50-C51AB7C5E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0" name="Rectangle 89">
            <a:extLst>
              <a:ext uri="{FF2B5EF4-FFF2-40B4-BE49-F238E27FC236}">
                <a16:creationId xmlns:a16="http://schemas.microsoft.com/office/drawing/2014/main" id="{F6619023-691E-4F1C-A10A-0EA3D044E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2" name="Rectangle 91">
            <a:extLst>
              <a:ext uri="{FF2B5EF4-FFF2-40B4-BE49-F238E27FC236}">
                <a16:creationId xmlns:a16="http://schemas.microsoft.com/office/drawing/2014/main" id="{36F31C88-3DEF-4EA8-AE3A-49441413F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85800"/>
            <a:ext cx="422144" cy="5486400"/>
          </a:xfrm>
          <a:prstGeom prst="rect">
            <a:avLst/>
          </a:prstGeom>
          <a:solidFill>
            <a:srgbClr val="D29A45">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94" name="Rectangle 93">
            <a:extLst>
              <a:ext uri="{FF2B5EF4-FFF2-40B4-BE49-F238E27FC236}">
                <a16:creationId xmlns:a16="http://schemas.microsoft.com/office/drawing/2014/main" id="{147EAFFD-2BD1-4600-B034-EEF700787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5129367" y="479704"/>
            <a:ext cx="5828376" cy="2135867"/>
          </a:xfrm>
        </p:spPr>
        <p:txBody>
          <a:bodyPr vert="horz" lIns="91440" tIns="45720" rIns="91440" bIns="45720" rtlCol="0" anchor="b">
            <a:normAutofit/>
          </a:bodyPr>
          <a:lstStyle/>
          <a:p>
            <a:r>
              <a:rPr lang="en-US" sz="4800" dirty="0">
                <a:solidFill>
                  <a:schemeClr val="tx1"/>
                </a:solidFill>
              </a:rPr>
              <a:t>Award Management</a:t>
            </a:r>
          </a:p>
        </p:txBody>
      </p:sp>
      <p:sp>
        <p:nvSpPr>
          <p:cNvPr id="12" name="Slide Number Placeholder 11">
            <a:extLst>
              <a:ext uri="{FF2B5EF4-FFF2-40B4-BE49-F238E27FC236}">
                <a16:creationId xmlns:a16="http://schemas.microsoft.com/office/drawing/2014/main" id="{D5AA3B13-D804-4BFF-A675-B65B813F8F83}"/>
              </a:ext>
            </a:extLst>
          </p:cNvPr>
          <p:cNvSpPr>
            <a:spLocks noGrp="1"/>
          </p:cNvSpPr>
          <p:nvPr>
            <p:ph type="sldNum" sz="quarter" idx="12"/>
          </p:nvPr>
        </p:nvSpPr>
        <p:spPr>
          <a:xfrm>
            <a:off x="11504676" y="-14198"/>
            <a:ext cx="685800" cy="685800"/>
          </a:xfrm>
        </p:spPr>
        <p:txBody>
          <a:bodyPr vert="horz" lIns="91440" tIns="45720" rIns="91440" bIns="45720" rtlCol="0" anchor="ctr">
            <a:normAutofit/>
          </a:bodyPr>
          <a:lstStyle/>
          <a:p>
            <a:pPr>
              <a:spcAft>
                <a:spcPts val="600"/>
              </a:spcAft>
              <a:defRPr/>
            </a:pPr>
            <a:fld id="{3A4F6043-7A67-491B-98BC-F933DED7226D}" type="slidenum">
              <a:rPr lang="en-US" smtClean="0">
                <a:solidFill>
                  <a:prstClr val="black">
                    <a:tint val="75000"/>
                  </a:prstClr>
                </a:solidFill>
                <a:latin typeface="Calibri" panose="020F0502020204030204"/>
              </a:rPr>
              <a:pPr>
                <a:spcAft>
                  <a:spcPts val="600"/>
                </a:spcAft>
                <a:defRPr/>
              </a:pPr>
              <a:t>3</a:t>
            </a:fld>
            <a:endParaRPr lang="en-US">
              <a:solidFill>
                <a:prstClr val="black">
                  <a:tint val="75000"/>
                </a:prstClr>
              </a:solidFill>
              <a:latin typeface="Calibri" panose="020F0502020204030204"/>
            </a:endParaRPr>
          </a:p>
        </p:txBody>
      </p:sp>
      <p:sp>
        <p:nvSpPr>
          <p:cNvPr id="11" name="Footer Placeholder 10">
            <a:extLst>
              <a:ext uri="{FF2B5EF4-FFF2-40B4-BE49-F238E27FC236}">
                <a16:creationId xmlns:a16="http://schemas.microsoft.com/office/drawing/2014/main" id="{4DCB402D-A6C5-458C-9A07-A86DAE2F5F94}"/>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cxnSp>
        <p:nvCxnSpPr>
          <p:cNvPr id="96" name="Straight Connector 95">
            <a:extLst>
              <a:ext uri="{FF2B5EF4-FFF2-40B4-BE49-F238E27FC236}">
                <a16:creationId xmlns:a16="http://schemas.microsoft.com/office/drawing/2014/main" id="{8D4B5F26-8713-4267-9186-183BB809C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D29A45"/>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72C66DF-2004-4C24-8C07-554E41490D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D29A45"/>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64" name="Content Placeholder 2">
            <a:extLst>
              <a:ext uri="{FF2B5EF4-FFF2-40B4-BE49-F238E27FC236}">
                <a16:creationId xmlns:a16="http://schemas.microsoft.com/office/drawing/2014/main" id="{EB5FC946-EE9D-44CA-AE15-823739D267D5}"/>
              </a:ext>
            </a:extLst>
          </p:cNvPr>
          <p:cNvGraphicFramePr>
            <a:graphicFrameLocks noGrp="1"/>
          </p:cNvGraphicFramePr>
          <p:nvPr>
            <p:ph idx="1"/>
            <p:extLst>
              <p:ext uri="{D42A27DB-BD31-4B8C-83A1-F6EECF244321}">
                <p14:modId xmlns:p14="http://schemas.microsoft.com/office/powerpoint/2010/main" val="3205241149"/>
              </p:ext>
            </p:extLst>
          </p:nvPr>
        </p:nvGraphicFramePr>
        <p:xfrm>
          <a:off x="5511067" y="2954161"/>
          <a:ext cx="5828376" cy="2831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Placeholder 5">
            <a:extLst>
              <a:ext uri="{FF2B5EF4-FFF2-40B4-BE49-F238E27FC236}">
                <a16:creationId xmlns:a16="http://schemas.microsoft.com/office/drawing/2014/main" id="{B98CFE5B-E308-4775-A65C-5C6D55091B70}"/>
              </a:ext>
            </a:extLst>
          </p:cNvPr>
          <p:cNvPicPr>
            <a:picLocks noGrp="1" noChangeAspect="1"/>
          </p:cNvPicPr>
          <p:nvPr>
            <p:ph type="pic" sz="quarter" idx="13"/>
          </p:nvPr>
        </p:nvPicPr>
        <p:blipFill>
          <a:blip r:embed="rId7"/>
          <a:srcRect l="26681" r="26681"/>
          <a:stretch>
            <a:fillRect/>
          </a:stretch>
        </p:blipFill>
        <p:spPr/>
      </p:pic>
    </p:spTree>
    <p:extLst>
      <p:ext uri="{BB962C8B-B14F-4D97-AF65-F5344CB8AC3E}">
        <p14:creationId xmlns:p14="http://schemas.microsoft.com/office/powerpoint/2010/main" val="409094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FC69E-CCAF-4679-9670-CE37AA3821B7}"/>
              </a:ext>
            </a:extLst>
          </p:cNvPr>
          <p:cNvSpPr>
            <a:spLocks noGrp="1"/>
          </p:cNvSpPr>
          <p:nvPr>
            <p:ph type="title"/>
          </p:nvPr>
        </p:nvSpPr>
        <p:spPr>
          <a:xfrm>
            <a:off x="420624" y="23070"/>
            <a:ext cx="10543032" cy="1004888"/>
          </a:xfrm>
        </p:spPr>
        <p:txBody>
          <a:bodyPr/>
          <a:lstStyle/>
          <a:p>
            <a:r>
              <a:rPr lang="en-US" dirty="0"/>
              <a:t>Content Types of Award Management</a:t>
            </a:r>
            <a:endParaRPr lang="en-IL" dirty="0"/>
          </a:p>
        </p:txBody>
      </p:sp>
      <p:sp>
        <p:nvSpPr>
          <p:cNvPr id="3" name="Content Placeholder 2">
            <a:extLst>
              <a:ext uri="{FF2B5EF4-FFF2-40B4-BE49-F238E27FC236}">
                <a16:creationId xmlns:a16="http://schemas.microsoft.com/office/drawing/2014/main" id="{0A3520EB-A105-4169-9712-CF889365EC74}"/>
              </a:ext>
            </a:extLst>
          </p:cNvPr>
          <p:cNvSpPr>
            <a:spLocks noGrp="1"/>
          </p:cNvSpPr>
          <p:nvPr>
            <p:ph idx="1"/>
          </p:nvPr>
        </p:nvSpPr>
        <p:spPr>
          <a:xfrm>
            <a:off x="3021212" y="1775292"/>
            <a:ext cx="4805716" cy="3476216"/>
          </a:xfrm>
        </p:spPr>
        <p:txBody>
          <a:bodyPr>
            <a:normAutofit/>
          </a:bodyPr>
          <a:lstStyle/>
          <a:p>
            <a:pPr marL="457200" indent="-457200">
              <a:buFont typeface="+mj-lt"/>
              <a:buAutoNum type="arabicPeriod"/>
            </a:pPr>
            <a:r>
              <a:rPr lang="en-US" altLang="zh-CN" dirty="0"/>
              <a:t>Overview</a:t>
            </a:r>
            <a:endParaRPr lang="en-US" dirty="0"/>
          </a:p>
          <a:p>
            <a:pPr marL="457200" indent="-457200">
              <a:buFont typeface="+mj-lt"/>
              <a:buAutoNum type="arabicPeriod"/>
            </a:pPr>
            <a:r>
              <a:rPr lang="en-US" dirty="0">
                <a:solidFill>
                  <a:schemeClr val="tx1"/>
                </a:solidFill>
              </a:rPr>
              <a:t>Applications</a:t>
            </a:r>
          </a:p>
          <a:p>
            <a:pPr marL="457200" indent="-457200">
              <a:buFont typeface="+mj-lt"/>
              <a:buAutoNum type="arabicPeriod"/>
            </a:pPr>
            <a:r>
              <a:rPr lang="en-US" dirty="0"/>
              <a:t>Grant/Awards</a:t>
            </a:r>
          </a:p>
          <a:p>
            <a:pPr marL="457200" indent="-457200">
              <a:buFont typeface="+mj-lt"/>
              <a:buAutoNum type="arabicPeriod"/>
            </a:pPr>
            <a:r>
              <a:rPr lang="en-US" dirty="0"/>
              <a:t>Projects</a:t>
            </a:r>
          </a:p>
          <a:p>
            <a:pPr marL="457200" indent="-457200">
              <a:buFont typeface="+mj-lt"/>
              <a:buAutoNum type="arabicPeriod"/>
            </a:pPr>
            <a:r>
              <a:rPr lang="en-US" dirty="0">
                <a:solidFill>
                  <a:schemeClr val="tx1">
                    <a:lumMod val="50000"/>
                    <a:lumOff val="50000"/>
                  </a:schemeClr>
                </a:solidFill>
              </a:rPr>
              <a:t>Ethical reviews</a:t>
            </a:r>
          </a:p>
          <a:p>
            <a:pPr marL="457200" indent="-457200">
              <a:buFont typeface="+mj-lt"/>
              <a:buAutoNum type="arabicPeriod"/>
            </a:pPr>
            <a:r>
              <a:rPr lang="en-US" dirty="0">
                <a:solidFill>
                  <a:schemeClr val="tx1"/>
                </a:solidFill>
              </a:rPr>
              <a:t>Funding opportunities</a:t>
            </a:r>
          </a:p>
          <a:p>
            <a:pPr marL="457200" indent="-457200">
              <a:buFont typeface="+mj-lt"/>
              <a:buAutoNum type="arabicPeriod"/>
            </a:pPr>
            <a:r>
              <a:rPr lang="en-US" dirty="0">
                <a:solidFill>
                  <a:schemeClr val="tx1">
                    <a:lumMod val="50000"/>
                    <a:lumOff val="50000"/>
                  </a:schemeClr>
                </a:solidFill>
              </a:rPr>
              <a:t>Milestones</a:t>
            </a:r>
          </a:p>
          <a:p>
            <a:endParaRPr lang="en-IL" dirty="0"/>
          </a:p>
        </p:txBody>
      </p:sp>
      <p:sp>
        <p:nvSpPr>
          <p:cNvPr id="6" name="Slide Number Placeholder 5">
            <a:extLst>
              <a:ext uri="{FF2B5EF4-FFF2-40B4-BE49-F238E27FC236}">
                <a16:creationId xmlns:a16="http://schemas.microsoft.com/office/drawing/2014/main" id="{761D3B5E-DDAF-48CA-B3FD-411158239AFE}"/>
              </a:ext>
            </a:extLst>
          </p:cNvPr>
          <p:cNvSpPr>
            <a:spLocks noGrp="1"/>
          </p:cNvSpPr>
          <p:nvPr>
            <p:ph type="sldNum" sz="quarter" idx="12"/>
          </p:nvPr>
        </p:nvSpPr>
        <p:spPr/>
        <p:txBody>
          <a:bodyPr/>
          <a:lstStyle/>
          <a:p>
            <a:fld id="{3A4F6043-7A67-491B-98BC-F933DED7226D}" type="slidenum">
              <a:rPr lang="en-US" smtClean="0"/>
              <a:pPr/>
              <a:t>4</a:t>
            </a:fld>
            <a:endParaRPr lang="en-US" dirty="0"/>
          </a:p>
        </p:txBody>
      </p:sp>
      <p:sp>
        <p:nvSpPr>
          <p:cNvPr id="7" name="Footer Placeholder 10">
            <a:extLst>
              <a:ext uri="{FF2B5EF4-FFF2-40B4-BE49-F238E27FC236}">
                <a16:creationId xmlns:a16="http://schemas.microsoft.com/office/drawing/2014/main" id="{DAB15EBB-98C4-4868-90C5-14637D4F3628}"/>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pic>
        <p:nvPicPr>
          <p:cNvPr id="4" name="Picture 3">
            <a:extLst>
              <a:ext uri="{FF2B5EF4-FFF2-40B4-BE49-F238E27FC236}">
                <a16:creationId xmlns:a16="http://schemas.microsoft.com/office/drawing/2014/main" id="{420A3F1D-CC81-4E26-82A9-BF7AA0D6AE05}"/>
              </a:ext>
            </a:extLst>
          </p:cNvPr>
          <p:cNvPicPr>
            <a:picLocks noChangeAspect="1"/>
          </p:cNvPicPr>
          <p:nvPr/>
        </p:nvPicPr>
        <p:blipFill>
          <a:blip r:embed="rId2"/>
          <a:stretch>
            <a:fillRect/>
          </a:stretch>
        </p:blipFill>
        <p:spPr>
          <a:xfrm>
            <a:off x="7518877" y="1994370"/>
            <a:ext cx="2409825" cy="2333625"/>
          </a:xfrm>
          <a:prstGeom prst="rect">
            <a:avLst/>
          </a:prstGeom>
        </p:spPr>
      </p:pic>
    </p:spTree>
    <p:extLst>
      <p:ext uri="{BB962C8B-B14F-4D97-AF65-F5344CB8AC3E}">
        <p14:creationId xmlns:p14="http://schemas.microsoft.com/office/powerpoint/2010/main" val="4283245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41">
            <a:extLst>
              <a:ext uri="{FF2B5EF4-FFF2-40B4-BE49-F238E27FC236}">
                <a16:creationId xmlns:a16="http://schemas.microsoft.com/office/drawing/2014/main" id="{5E789A05-76D0-47F6-AD3C-AF905732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7" name="Rectangle 43">
            <a:extLst>
              <a:ext uri="{FF2B5EF4-FFF2-40B4-BE49-F238E27FC236}">
                <a16:creationId xmlns:a16="http://schemas.microsoft.com/office/drawing/2014/main" id="{19CE9782-0FD1-493B-9C50-C51AB7C5E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Rectangle 45">
            <a:extLst>
              <a:ext uri="{FF2B5EF4-FFF2-40B4-BE49-F238E27FC236}">
                <a16:creationId xmlns:a16="http://schemas.microsoft.com/office/drawing/2014/main" id="{F6619023-691E-4F1C-A10A-0EA3D044E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Rectangle 47">
            <a:extLst>
              <a:ext uri="{FF2B5EF4-FFF2-40B4-BE49-F238E27FC236}">
                <a16:creationId xmlns:a16="http://schemas.microsoft.com/office/drawing/2014/main" id="{36F31C88-3DEF-4EA8-AE3A-49441413F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85800"/>
            <a:ext cx="422144" cy="5486400"/>
          </a:xfrm>
          <a:prstGeom prst="rect">
            <a:avLst/>
          </a:prstGeom>
          <a:solidFill>
            <a:srgbClr val="7C5F37">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60" name="Rectangle 49">
            <a:extLst>
              <a:ext uri="{FF2B5EF4-FFF2-40B4-BE49-F238E27FC236}">
                <a16:creationId xmlns:a16="http://schemas.microsoft.com/office/drawing/2014/main" id="{147EAFFD-2BD1-4600-B034-EEF700787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695815" y="23577"/>
            <a:ext cx="5828376" cy="1097676"/>
          </a:xfrm>
        </p:spPr>
        <p:txBody>
          <a:bodyPr vert="horz" lIns="91440" tIns="45720" rIns="91440" bIns="45720" rtlCol="0" anchor="b">
            <a:normAutofit/>
          </a:bodyPr>
          <a:lstStyle/>
          <a:p>
            <a:r>
              <a:rPr lang="en-US" dirty="0">
                <a:solidFill>
                  <a:schemeClr val="tx1"/>
                </a:solidFill>
              </a:rPr>
              <a:t>Funding Opportunities</a:t>
            </a:r>
          </a:p>
        </p:txBody>
      </p:sp>
      <p:sp>
        <p:nvSpPr>
          <p:cNvPr id="12" name="Slide Number Placeholder 11">
            <a:extLst>
              <a:ext uri="{FF2B5EF4-FFF2-40B4-BE49-F238E27FC236}">
                <a16:creationId xmlns:a16="http://schemas.microsoft.com/office/drawing/2014/main" id="{D5AA3B13-D804-4BFF-A675-B65B813F8F83}"/>
              </a:ext>
            </a:extLst>
          </p:cNvPr>
          <p:cNvSpPr>
            <a:spLocks noGrp="1"/>
          </p:cNvSpPr>
          <p:nvPr>
            <p:ph type="sldNum" sz="quarter" idx="12"/>
          </p:nvPr>
        </p:nvSpPr>
        <p:spPr>
          <a:xfrm>
            <a:off x="11504676" y="-14198"/>
            <a:ext cx="685800" cy="685800"/>
          </a:xfrm>
        </p:spPr>
        <p:txBody>
          <a:bodyPr vert="horz" lIns="91440" tIns="45720" rIns="91440" bIns="45720" rtlCol="0" anchor="ctr">
            <a:normAutofit/>
          </a:bodyPr>
          <a:lstStyle/>
          <a:p>
            <a:pPr>
              <a:spcAft>
                <a:spcPts val="600"/>
              </a:spcAft>
              <a:defRPr/>
            </a:pPr>
            <a:fld id="{3A4F6043-7A67-491B-98BC-F933DED7226D}" type="slidenum">
              <a:rPr lang="en-US" smtClean="0">
                <a:solidFill>
                  <a:prstClr val="black">
                    <a:tint val="75000"/>
                  </a:prstClr>
                </a:solidFill>
                <a:latin typeface="Calibri" panose="020F0502020204030204"/>
              </a:rPr>
              <a:pPr>
                <a:spcAft>
                  <a:spcPts val="600"/>
                </a:spcAft>
                <a:defRPr/>
              </a:pPr>
              <a:t>5</a:t>
            </a:fld>
            <a:endParaRPr lang="en-US">
              <a:solidFill>
                <a:prstClr val="black">
                  <a:tint val="75000"/>
                </a:prstClr>
              </a:solidFill>
              <a:latin typeface="Calibri" panose="020F0502020204030204"/>
            </a:endParaRPr>
          </a:p>
        </p:txBody>
      </p:sp>
      <p:sp>
        <p:nvSpPr>
          <p:cNvPr id="11" name="Footer Placeholder 10">
            <a:extLst>
              <a:ext uri="{FF2B5EF4-FFF2-40B4-BE49-F238E27FC236}">
                <a16:creationId xmlns:a16="http://schemas.microsoft.com/office/drawing/2014/main" id="{4DCB402D-A6C5-458C-9A07-A86DAE2F5F94}"/>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cxnSp>
        <p:nvCxnSpPr>
          <p:cNvPr id="61" name="Straight Connector 51">
            <a:extLst>
              <a:ext uri="{FF2B5EF4-FFF2-40B4-BE49-F238E27FC236}">
                <a16:creationId xmlns:a16="http://schemas.microsoft.com/office/drawing/2014/main" id="{8D4B5F26-8713-4267-9186-183BB809C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7C5F37"/>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53">
            <a:extLst>
              <a:ext uri="{FF2B5EF4-FFF2-40B4-BE49-F238E27FC236}">
                <a16:creationId xmlns:a16="http://schemas.microsoft.com/office/drawing/2014/main" id="{372C66DF-2004-4C24-8C07-554E41490D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7C5F37"/>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C1ABC59-EEE9-41D0-B487-2E10743E49C4}"/>
              </a:ext>
            </a:extLst>
          </p:cNvPr>
          <p:cNvSpPr txBox="1"/>
          <p:nvPr/>
        </p:nvSpPr>
        <p:spPr>
          <a:xfrm>
            <a:off x="1443228" y="1159026"/>
            <a:ext cx="5828373" cy="338554"/>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sz="1600" dirty="0"/>
              <a:t>Internal funding opportunities will be published under this section.</a:t>
            </a:r>
            <a:endParaRPr lang="en-IL" sz="1600" dirty="0"/>
          </a:p>
        </p:txBody>
      </p:sp>
      <p:pic>
        <p:nvPicPr>
          <p:cNvPr id="7" name="Content Placeholder 6">
            <a:extLst>
              <a:ext uri="{FF2B5EF4-FFF2-40B4-BE49-F238E27FC236}">
                <a16:creationId xmlns:a16="http://schemas.microsoft.com/office/drawing/2014/main" id="{4F0D119A-0C75-4591-8C6B-A52FE146F439}"/>
              </a:ext>
            </a:extLst>
          </p:cNvPr>
          <p:cNvPicPr>
            <a:picLocks noGrp="1" noChangeAspect="1"/>
          </p:cNvPicPr>
          <p:nvPr>
            <p:ph idx="1"/>
          </p:nvPr>
        </p:nvPicPr>
        <p:blipFill rotWithShape="1">
          <a:blip r:embed="rId2"/>
          <a:srcRect t="1660"/>
          <a:stretch/>
        </p:blipFill>
        <p:spPr>
          <a:xfrm>
            <a:off x="1443228" y="1703950"/>
            <a:ext cx="6478759" cy="2316825"/>
          </a:xfrm>
        </p:spPr>
      </p:pic>
      <p:pic>
        <p:nvPicPr>
          <p:cNvPr id="8" name="Picture 7">
            <a:extLst>
              <a:ext uri="{FF2B5EF4-FFF2-40B4-BE49-F238E27FC236}">
                <a16:creationId xmlns:a16="http://schemas.microsoft.com/office/drawing/2014/main" id="{3EDCFB0C-0657-4C20-A189-19BA292E5315}"/>
              </a:ext>
            </a:extLst>
          </p:cNvPr>
          <p:cNvPicPr>
            <a:picLocks noChangeAspect="1"/>
          </p:cNvPicPr>
          <p:nvPr/>
        </p:nvPicPr>
        <p:blipFill>
          <a:blip r:embed="rId3"/>
          <a:stretch>
            <a:fillRect/>
          </a:stretch>
        </p:blipFill>
        <p:spPr>
          <a:xfrm>
            <a:off x="2225062" y="2177770"/>
            <a:ext cx="9220200" cy="3886200"/>
          </a:xfrm>
          <a:prstGeom prst="rect">
            <a:avLst/>
          </a:prstGeom>
        </p:spPr>
      </p:pic>
    </p:spTree>
    <p:extLst>
      <p:ext uri="{BB962C8B-B14F-4D97-AF65-F5344CB8AC3E}">
        <p14:creationId xmlns:p14="http://schemas.microsoft.com/office/powerpoint/2010/main" val="119562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41">
            <a:extLst>
              <a:ext uri="{FF2B5EF4-FFF2-40B4-BE49-F238E27FC236}">
                <a16:creationId xmlns:a16="http://schemas.microsoft.com/office/drawing/2014/main" id="{5E789A05-76D0-47F6-AD3C-AF905732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7" name="Rectangle 43">
            <a:extLst>
              <a:ext uri="{FF2B5EF4-FFF2-40B4-BE49-F238E27FC236}">
                <a16:creationId xmlns:a16="http://schemas.microsoft.com/office/drawing/2014/main" id="{19CE9782-0FD1-493B-9C50-C51AB7C5E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Rectangle 45">
            <a:extLst>
              <a:ext uri="{FF2B5EF4-FFF2-40B4-BE49-F238E27FC236}">
                <a16:creationId xmlns:a16="http://schemas.microsoft.com/office/drawing/2014/main" id="{F6619023-691E-4F1C-A10A-0EA3D044E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Rectangle 47">
            <a:extLst>
              <a:ext uri="{FF2B5EF4-FFF2-40B4-BE49-F238E27FC236}">
                <a16:creationId xmlns:a16="http://schemas.microsoft.com/office/drawing/2014/main" id="{36F31C88-3DEF-4EA8-AE3A-49441413F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85800"/>
            <a:ext cx="422144" cy="5486400"/>
          </a:xfrm>
          <a:prstGeom prst="rect">
            <a:avLst/>
          </a:prstGeom>
          <a:solidFill>
            <a:srgbClr val="7C5F37">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60" name="Rectangle 49">
            <a:extLst>
              <a:ext uri="{FF2B5EF4-FFF2-40B4-BE49-F238E27FC236}">
                <a16:creationId xmlns:a16="http://schemas.microsoft.com/office/drawing/2014/main" id="{147EAFFD-2BD1-4600-B034-EEF700787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695815" y="99402"/>
            <a:ext cx="5828376" cy="928305"/>
          </a:xfrm>
        </p:spPr>
        <p:txBody>
          <a:bodyPr vert="horz" lIns="91440" tIns="45720" rIns="91440" bIns="45720" rtlCol="0" anchor="b">
            <a:normAutofit fontScale="90000"/>
          </a:bodyPr>
          <a:lstStyle/>
          <a:p>
            <a:r>
              <a:rPr lang="en-US" dirty="0">
                <a:solidFill>
                  <a:schemeClr val="tx1"/>
                </a:solidFill>
              </a:rPr>
              <a:t>Funding Application </a:t>
            </a:r>
            <a:r>
              <a:rPr lang="en-US" altLang="zh-CN" dirty="0">
                <a:solidFill>
                  <a:schemeClr val="tx1"/>
                </a:solidFill>
              </a:rPr>
              <a:t>Types</a:t>
            </a:r>
            <a:endParaRPr lang="en-US" dirty="0">
              <a:solidFill>
                <a:schemeClr val="tx1"/>
              </a:solidFill>
            </a:endParaRPr>
          </a:p>
        </p:txBody>
      </p:sp>
      <p:sp>
        <p:nvSpPr>
          <p:cNvPr id="12" name="Slide Number Placeholder 11">
            <a:extLst>
              <a:ext uri="{FF2B5EF4-FFF2-40B4-BE49-F238E27FC236}">
                <a16:creationId xmlns:a16="http://schemas.microsoft.com/office/drawing/2014/main" id="{D5AA3B13-D804-4BFF-A675-B65B813F8F83}"/>
              </a:ext>
            </a:extLst>
          </p:cNvPr>
          <p:cNvSpPr>
            <a:spLocks noGrp="1"/>
          </p:cNvSpPr>
          <p:nvPr>
            <p:ph type="sldNum" sz="quarter" idx="12"/>
          </p:nvPr>
        </p:nvSpPr>
        <p:spPr>
          <a:xfrm>
            <a:off x="11504676" y="-14198"/>
            <a:ext cx="685800" cy="685800"/>
          </a:xfrm>
        </p:spPr>
        <p:txBody>
          <a:bodyPr vert="horz" lIns="91440" tIns="45720" rIns="91440" bIns="45720" rtlCol="0" anchor="ctr">
            <a:normAutofit/>
          </a:bodyPr>
          <a:lstStyle/>
          <a:p>
            <a:pPr>
              <a:spcAft>
                <a:spcPts val="600"/>
              </a:spcAft>
              <a:defRPr/>
            </a:pPr>
            <a:fld id="{3A4F6043-7A67-491B-98BC-F933DED7226D}" type="slidenum">
              <a:rPr lang="en-US" smtClean="0">
                <a:solidFill>
                  <a:prstClr val="black">
                    <a:tint val="75000"/>
                  </a:prstClr>
                </a:solidFill>
                <a:latin typeface="Calibri" panose="020F0502020204030204"/>
              </a:rPr>
              <a:pPr>
                <a:spcAft>
                  <a:spcPts val="600"/>
                </a:spcAft>
                <a:defRPr/>
              </a:pPr>
              <a:t>6</a:t>
            </a:fld>
            <a:endParaRPr lang="en-US">
              <a:solidFill>
                <a:prstClr val="black">
                  <a:tint val="75000"/>
                </a:prstClr>
              </a:solidFill>
              <a:latin typeface="Calibri" panose="020F0502020204030204"/>
            </a:endParaRPr>
          </a:p>
        </p:txBody>
      </p:sp>
      <p:sp>
        <p:nvSpPr>
          <p:cNvPr id="11" name="Footer Placeholder 10">
            <a:extLst>
              <a:ext uri="{FF2B5EF4-FFF2-40B4-BE49-F238E27FC236}">
                <a16:creationId xmlns:a16="http://schemas.microsoft.com/office/drawing/2014/main" id="{4DCB402D-A6C5-458C-9A07-A86DAE2F5F94}"/>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cxnSp>
        <p:nvCxnSpPr>
          <p:cNvPr id="61" name="Straight Connector 51">
            <a:extLst>
              <a:ext uri="{FF2B5EF4-FFF2-40B4-BE49-F238E27FC236}">
                <a16:creationId xmlns:a16="http://schemas.microsoft.com/office/drawing/2014/main" id="{8D4B5F26-8713-4267-9186-183BB809C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7C5F37"/>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53">
            <a:extLst>
              <a:ext uri="{FF2B5EF4-FFF2-40B4-BE49-F238E27FC236}">
                <a16:creationId xmlns:a16="http://schemas.microsoft.com/office/drawing/2014/main" id="{372C66DF-2004-4C24-8C07-554E41490D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7C5F37"/>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F40B8C7-D3DA-4B47-8F18-2780708F0456}"/>
              </a:ext>
            </a:extLst>
          </p:cNvPr>
          <p:cNvPicPr>
            <a:picLocks noChangeAspect="1"/>
          </p:cNvPicPr>
          <p:nvPr/>
        </p:nvPicPr>
        <p:blipFill>
          <a:blip r:embed="rId2"/>
          <a:stretch>
            <a:fillRect/>
          </a:stretch>
        </p:blipFill>
        <p:spPr>
          <a:xfrm>
            <a:off x="1811027" y="1229572"/>
            <a:ext cx="8296275" cy="4410075"/>
          </a:xfrm>
          <a:prstGeom prst="rect">
            <a:avLst/>
          </a:prstGeom>
        </p:spPr>
      </p:pic>
    </p:spTree>
    <p:extLst>
      <p:ext uri="{BB962C8B-B14F-4D97-AF65-F5344CB8AC3E}">
        <p14:creationId xmlns:p14="http://schemas.microsoft.com/office/powerpoint/2010/main" val="3427521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41">
            <a:extLst>
              <a:ext uri="{FF2B5EF4-FFF2-40B4-BE49-F238E27FC236}">
                <a16:creationId xmlns:a16="http://schemas.microsoft.com/office/drawing/2014/main" id="{5E789A05-76D0-47F6-AD3C-AF905732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7" name="Rectangle 43">
            <a:extLst>
              <a:ext uri="{FF2B5EF4-FFF2-40B4-BE49-F238E27FC236}">
                <a16:creationId xmlns:a16="http://schemas.microsoft.com/office/drawing/2014/main" id="{19CE9782-0FD1-493B-9C50-C51AB7C5E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Rectangle 45">
            <a:extLst>
              <a:ext uri="{FF2B5EF4-FFF2-40B4-BE49-F238E27FC236}">
                <a16:creationId xmlns:a16="http://schemas.microsoft.com/office/drawing/2014/main" id="{F6619023-691E-4F1C-A10A-0EA3D044E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Rectangle 47">
            <a:extLst>
              <a:ext uri="{FF2B5EF4-FFF2-40B4-BE49-F238E27FC236}">
                <a16:creationId xmlns:a16="http://schemas.microsoft.com/office/drawing/2014/main" id="{36F31C88-3DEF-4EA8-AE3A-49441413F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85800"/>
            <a:ext cx="422144" cy="5486400"/>
          </a:xfrm>
          <a:prstGeom prst="rect">
            <a:avLst/>
          </a:prstGeom>
          <a:solidFill>
            <a:srgbClr val="7C5F37">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60" name="Rectangle 49">
            <a:extLst>
              <a:ext uri="{FF2B5EF4-FFF2-40B4-BE49-F238E27FC236}">
                <a16:creationId xmlns:a16="http://schemas.microsoft.com/office/drawing/2014/main" id="{147EAFFD-2BD1-4600-B034-EEF700787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695815" y="23577"/>
            <a:ext cx="5828376" cy="1097676"/>
          </a:xfrm>
        </p:spPr>
        <p:txBody>
          <a:bodyPr vert="horz" lIns="91440" tIns="45720" rIns="91440" bIns="45720" rtlCol="0" anchor="b">
            <a:normAutofit fontScale="90000"/>
          </a:bodyPr>
          <a:lstStyle/>
          <a:p>
            <a:r>
              <a:rPr lang="en-US" dirty="0">
                <a:solidFill>
                  <a:schemeClr val="tx1"/>
                </a:solidFill>
              </a:rPr>
              <a:t>Funding Application </a:t>
            </a:r>
            <a:r>
              <a:rPr lang="en-US" altLang="zh-CN" dirty="0">
                <a:solidFill>
                  <a:schemeClr val="tx1"/>
                </a:solidFill>
              </a:rPr>
              <a:t>Online Submission-Option 1</a:t>
            </a:r>
            <a:endParaRPr lang="en-US" dirty="0">
              <a:solidFill>
                <a:schemeClr val="tx1"/>
              </a:solidFill>
            </a:endParaRPr>
          </a:p>
        </p:txBody>
      </p:sp>
      <p:sp>
        <p:nvSpPr>
          <p:cNvPr id="12" name="Slide Number Placeholder 11">
            <a:extLst>
              <a:ext uri="{FF2B5EF4-FFF2-40B4-BE49-F238E27FC236}">
                <a16:creationId xmlns:a16="http://schemas.microsoft.com/office/drawing/2014/main" id="{D5AA3B13-D804-4BFF-A675-B65B813F8F83}"/>
              </a:ext>
            </a:extLst>
          </p:cNvPr>
          <p:cNvSpPr>
            <a:spLocks noGrp="1"/>
          </p:cNvSpPr>
          <p:nvPr>
            <p:ph type="sldNum" sz="quarter" idx="12"/>
          </p:nvPr>
        </p:nvSpPr>
        <p:spPr>
          <a:xfrm>
            <a:off x="11504676" y="-14198"/>
            <a:ext cx="685800" cy="685800"/>
          </a:xfrm>
        </p:spPr>
        <p:txBody>
          <a:bodyPr vert="horz" lIns="91440" tIns="45720" rIns="91440" bIns="45720" rtlCol="0" anchor="ctr">
            <a:normAutofit/>
          </a:bodyPr>
          <a:lstStyle/>
          <a:p>
            <a:pPr>
              <a:spcAft>
                <a:spcPts val="600"/>
              </a:spcAft>
              <a:defRPr/>
            </a:pPr>
            <a:fld id="{3A4F6043-7A67-491B-98BC-F933DED7226D}" type="slidenum">
              <a:rPr lang="en-US" smtClean="0">
                <a:solidFill>
                  <a:prstClr val="black">
                    <a:tint val="75000"/>
                  </a:prstClr>
                </a:solidFill>
                <a:latin typeface="Calibri" panose="020F0502020204030204"/>
              </a:rPr>
              <a:pPr>
                <a:spcAft>
                  <a:spcPts val="600"/>
                </a:spcAft>
                <a:defRPr/>
              </a:pPr>
              <a:t>7</a:t>
            </a:fld>
            <a:endParaRPr lang="en-US">
              <a:solidFill>
                <a:prstClr val="black">
                  <a:tint val="75000"/>
                </a:prstClr>
              </a:solidFill>
              <a:latin typeface="Calibri" panose="020F0502020204030204"/>
            </a:endParaRPr>
          </a:p>
        </p:txBody>
      </p:sp>
      <p:sp>
        <p:nvSpPr>
          <p:cNvPr id="11" name="Footer Placeholder 10">
            <a:extLst>
              <a:ext uri="{FF2B5EF4-FFF2-40B4-BE49-F238E27FC236}">
                <a16:creationId xmlns:a16="http://schemas.microsoft.com/office/drawing/2014/main" id="{4DCB402D-A6C5-458C-9A07-A86DAE2F5F94}"/>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cxnSp>
        <p:nvCxnSpPr>
          <p:cNvPr id="61" name="Straight Connector 51">
            <a:extLst>
              <a:ext uri="{FF2B5EF4-FFF2-40B4-BE49-F238E27FC236}">
                <a16:creationId xmlns:a16="http://schemas.microsoft.com/office/drawing/2014/main" id="{8D4B5F26-8713-4267-9186-183BB809C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7C5F37"/>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53">
            <a:extLst>
              <a:ext uri="{FF2B5EF4-FFF2-40B4-BE49-F238E27FC236}">
                <a16:creationId xmlns:a16="http://schemas.microsoft.com/office/drawing/2014/main" id="{372C66DF-2004-4C24-8C07-554E41490D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7C5F37"/>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56122B8-0F42-43C3-9701-118C626948B6}"/>
              </a:ext>
            </a:extLst>
          </p:cNvPr>
          <p:cNvSpPr txBox="1"/>
          <p:nvPr/>
        </p:nvSpPr>
        <p:spPr>
          <a:xfrm>
            <a:off x="868306" y="1234276"/>
            <a:ext cx="6413335" cy="369332"/>
          </a:xfrm>
          <a:prstGeom prst="rect">
            <a:avLst/>
          </a:prstGeom>
          <a:noFill/>
        </p:spPr>
        <p:txBody>
          <a:bodyPr wrap="square" rtlCol="0">
            <a:spAutoFit/>
          </a:bodyPr>
          <a:lstStyle/>
          <a:p>
            <a:r>
              <a:rPr lang="en-US" dirty="0"/>
              <a:t>Create an application from the applicable funding opportunity</a:t>
            </a:r>
            <a:endParaRPr lang="en-IL" dirty="0"/>
          </a:p>
        </p:txBody>
      </p:sp>
      <p:pic>
        <p:nvPicPr>
          <p:cNvPr id="3" name="Picture 2">
            <a:extLst>
              <a:ext uri="{FF2B5EF4-FFF2-40B4-BE49-F238E27FC236}">
                <a16:creationId xmlns:a16="http://schemas.microsoft.com/office/drawing/2014/main" id="{500ECC9C-FFC4-482F-A133-44A75D8FBA42}"/>
              </a:ext>
            </a:extLst>
          </p:cNvPr>
          <p:cNvPicPr>
            <a:picLocks noChangeAspect="1"/>
          </p:cNvPicPr>
          <p:nvPr/>
        </p:nvPicPr>
        <p:blipFill>
          <a:blip r:embed="rId2"/>
          <a:stretch>
            <a:fillRect/>
          </a:stretch>
        </p:blipFill>
        <p:spPr>
          <a:xfrm>
            <a:off x="960586" y="1783476"/>
            <a:ext cx="6123124" cy="2971893"/>
          </a:xfrm>
          <a:prstGeom prst="rect">
            <a:avLst/>
          </a:prstGeom>
        </p:spPr>
      </p:pic>
      <p:pic>
        <p:nvPicPr>
          <p:cNvPr id="4" name="Picture 3">
            <a:extLst>
              <a:ext uri="{FF2B5EF4-FFF2-40B4-BE49-F238E27FC236}">
                <a16:creationId xmlns:a16="http://schemas.microsoft.com/office/drawing/2014/main" id="{18E3489D-B3D6-4FE9-8D7F-573A2A2C8A59}"/>
              </a:ext>
            </a:extLst>
          </p:cNvPr>
          <p:cNvPicPr>
            <a:picLocks noChangeAspect="1"/>
          </p:cNvPicPr>
          <p:nvPr/>
        </p:nvPicPr>
        <p:blipFill>
          <a:blip r:embed="rId3"/>
          <a:stretch>
            <a:fillRect/>
          </a:stretch>
        </p:blipFill>
        <p:spPr>
          <a:xfrm>
            <a:off x="5755635" y="2538878"/>
            <a:ext cx="5724525" cy="3648075"/>
          </a:xfrm>
          <a:prstGeom prst="rect">
            <a:avLst/>
          </a:prstGeom>
        </p:spPr>
      </p:pic>
      <p:pic>
        <p:nvPicPr>
          <p:cNvPr id="5" name="Picture 4">
            <a:extLst>
              <a:ext uri="{FF2B5EF4-FFF2-40B4-BE49-F238E27FC236}">
                <a16:creationId xmlns:a16="http://schemas.microsoft.com/office/drawing/2014/main" id="{42206C98-6556-4D1B-9152-908D43BD75A2}"/>
              </a:ext>
            </a:extLst>
          </p:cNvPr>
          <p:cNvPicPr>
            <a:picLocks noChangeAspect="1"/>
          </p:cNvPicPr>
          <p:nvPr/>
        </p:nvPicPr>
        <p:blipFill>
          <a:blip r:embed="rId4"/>
          <a:stretch>
            <a:fillRect/>
          </a:stretch>
        </p:blipFill>
        <p:spPr>
          <a:xfrm>
            <a:off x="6551030" y="587140"/>
            <a:ext cx="4358795" cy="5561485"/>
          </a:xfrm>
          <a:prstGeom prst="rect">
            <a:avLst/>
          </a:prstGeom>
        </p:spPr>
      </p:pic>
      <p:pic>
        <p:nvPicPr>
          <p:cNvPr id="6" name="Picture 5">
            <a:extLst>
              <a:ext uri="{FF2B5EF4-FFF2-40B4-BE49-F238E27FC236}">
                <a16:creationId xmlns:a16="http://schemas.microsoft.com/office/drawing/2014/main" id="{586A9436-D507-40D6-B987-1AD087290364}"/>
              </a:ext>
            </a:extLst>
          </p:cNvPr>
          <p:cNvPicPr>
            <a:picLocks noChangeAspect="1"/>
          </p:cNvPicPr>
          <p:nvPr/>
        </p:nvPicPr>
        <p:blipFill>
          <a:blip r:embed="rId5"/>
          <a:stretch>
            <a:fillRect/>
          </a:stretch>
        </p:blipFill>
        <p:spPr>
          <a:xfrm>
            <a:off x="6999633" y="1627183"/>
            <a:ext cx="5124450" cy="4371975"/>
          </a:xfrm>
          <a:prstGeom prst="rect">
            <a:avLst/>
          </a:prstGeom>
        </p:spPr>
      </p:pic>
    </p:spTree>
    <p:extLst>
      <p:ext uri="{BB962C8B-B14F-4D97-AF65-F5344CB8AC3E}">
        <p14:creationId xmlns:p14="http://schemas.microsoft.com/office/powerpoint/2010/main" val="150749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41">
            <a:extLst>
              <a:ext uri="{FF2B5EF4-FFF2-40B4-BE49-F238E27FC236}">
                <a16:creationId xmlns:a16="http://schemas.microsoft.com/office/drawing/2014/main" id="{5E789A05-76D0-47F6-AD3C-AF905732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7" name="Rectangle 43">
            <a:extLst>
              <a:ext uri="{FF2B5EF4-FFF2-40B4-BE49-F238E27FC236}">
                <a16:creationId xmlns:a16="http://schemas.microsoft.com/office/drawing/2014/main" id="{19CE9782-0FD1-493B-9C50-C51AB7C5E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Rectangle 45">
            <a:extLst>
              <a:ext uri="{FF2B5EF4-FFF2-40B4-BE49-F238E27FC236}">
                <a16:creationId xmlns:a16="http://schemas.microsoft.com/office/drawing/2014/main" id="{F6619023-691E-4F1C-A10A-0EA3D044E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Rectangle 47">
            <a:extLst>
              <a:ext uri="{FF2B5EF4-FFF2-40B4-BE49-F238E27FC236}">
                <a16:creationId xmlns:a16="http://schemas.microsoft.com/office/drawing/2014/main" id="{36F31C88-3DEF-4EA8-AE3A-49441413F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85800"/>
            <a:ext cx="422144" cy="5486400"/>
          </a:xfrm>
          <a:prstGeom prst="rect">
            <a:avLst/>
          </a:prstGeom>
          <a:solidFill>
            <a:srgbClr val="7C5F37">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60" name="Rectangle 49">
            <a:extLst>
              <a:ext uri="{FF2B5EF4-FFF2-40B4-BE49-F238E27FC236}">
                <a16:creationId xmlns:a16="http://schemas.microsoft.com/office/drawing/2014/main" id="{147EAFFD-2BD1-4600-B034-EEF700787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695815" y="23577"/>
            <a:ext cx="5828376" cy="1097676"/>
          </a:xfrm>
        </p:spPr>
        <p:txBody>
          <a:bodyPr vert="horz" lIns="91440" tIns="45720" rIns="91440" bIns="45720" rtlCol="0" anchor="b">
            <a:normAutofit fontScale="90000"/>
          </a:bodyPr>
          <a:lstStyle/>
          <a:p>
            <a:r>
              <a:rPr lang="en-US" dirty="0">
                <a:solidFill>
                  <a:schemeClr val="tx1"/>
                </a:solidFill>
              </a:rPr>
              <a:t>Funding Application </a:t>
            </a:r>
            <a:r>
              <a:rPr lang="en-US" altLang="zh-CN" dirty="0">
                <a:solidFill>
                  <a:schemeClr val="tx1"/>
                </a:solidFill>
              </a:rPr>
              <a:t>Online Submission-Option 1</a:t>
            </a:r>
            <a:endParaRPr lang="en-US" dirty="0">
              <a:solidFill>
                <a:schemeClr val="tx1"/>
              </a:solidFill>
            </a:endParaRPr>
          </a:p>
        </p:txBody>
      </p:sp>
      <p:sp>
        <p:nvSpPr>
          <p:cNvPr id="12" name="Slide Number Placeholder 11">
            <a:extLst>
              <a:ext uri="{FF2B5EF4-FFF2-40B4-BE49-F238E27FC236}">
                <a16:creationId xmlns:a16="http://schemas.microsoft.com/office/drawing/2014/main" id="{D5AA3B13-D804-4BFF-A675-B65B813F8F83}"/>
              </a:ext>
            </a:extLst>
          </p:cNvPr>
          <p:cNvSpPr>
            <a:spLocks noGrp="1"/>
          </p:cNvSpPr>
          <p:nvPr>
            <p:ph type="sldNum" sz="quarter" idx="12"/>
          </p:nvPr>
        </p:nvSpPr>
        <p:spPr>
          <a:xfrm>
            <a:off x="11504676" y="-14198"/>
            <a:ext cx="685800" cy="685800"/>
          </a:xfrm>
        </p:spPr>
        <p:txBody>
          <a:bodyPr vert="horz" lIns="91440" tIns="45720" rIns="91440" bIns="45720" rtlCol="0" anchor="ctr">
            <a:normAutofit/>
          </a:bodyPr>
          <a:lstStyle/>
          <a:p>
            <a:pPr>
              <a:spcAft>
                <a:spcPts val="600"/>
              </a:spcAft>
              <a:defRPr/>
            </a:pPr>
            <a:fld id="{3A4F6043-7A67-491B-98BC-F933DED7226D}" type="slidenum">
              <a:rPr lang="en-US" smtClean="0">
                <a:solidFill>
                  <a:prstClr val="black">
                    <a:tint val="75000"/>
                  </a:prstClr>
                </a:solidFill>
                <a:latin typeface="Calibri" panose="020F0502020204030204"/>
              </a:rPr>
              <a:pPr>
                <a:spcAft>
                  <a:spcPts val="600"/>
                </a:spcAft>
                <a:defRPr/>
              </a:pPr>
              <a:t>8</a:t>
            </a:fld>
            <a:endParaRPr lang="en-US">
              <a:solidFill>
                <a:prstClr val="black">
                  <a:tint val="75000"/>
                </a:prstClr>
              </a:solidFill>
              <a:latin typeface="Calibri" panose="020F0502020204030204"/>
            </a:endParaRPr>
          </a:p>
        </p:txBody>
      </p:sp>
      <p:sp>
        <p:nvSpPr>
          <p:cNvPr id="11" name="Footer Placeholder 10">
            <a:extLst>
              <a:ext uri="{FF2B5EF4-FFF2-40B4-BE49-F238E27FC236}">
                <a16:creationId xmlns:a16="http://schemas.microsoft.com/office/drawing/2014/main" id="{4DCB402D-A6C5-458C-9A07-A86DAE2F5F94}"/>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cxnSp>
        <p:nvCxnSpPr>
          <p:cNvPr id="61" name="Straight Connector 51">
            <a:extLst>
              <a:ext uri="{FF2B5EF4-FFF2-40B4-BE49-F238E27FC236}">
                <a16:creationId xmlns:a16="http://schemas.microsoft.com/office/drawing/2014/main" id="{8D4B5F26-8713-4267-9186-183BB809C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7C5F37"/>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53">
            <a:extLst>
              <a:ext uri="{FF2B5EF4-FFF2-40B4-BE49-F238E27FC236}">
                <a16:creationId xmlns:a16="http://schemas.microsoft.com/office/drawing/2014/main" id="{372C66DF-2004-4C24-8C07-554E41490D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7C5F37"/>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BC1F7AD-F6BD-47CC-8376-D308FDC164C8}"/>
              </a:ext>
            </a:extLst>
          </p:cNvPr>
          <p:cNvSpPr txBox="1"/>
          <p:nvPr/>
        </p:nvSpPr>
        <p:spPr>
          <a:xfrm>
            <a:off x="897222" y="1121253"/>
            <a:ext cx="4850870" cy="3200876"/>
          </a:xfrm>
          <a:prstGeom prst="rect">
            <a:avLst/>
          </a:prstGeom>
          <a:noFill/>
        </p:spPr>
        <p:txBody>
          <a:bodyPr wrap="square" rtlCol="0">
            <a:spAutoFit/>
          </a:bodyPr>
          <a:lstStyle/>
          <a:p>
            <a:r>
              <a:rPr lang="en-US" sz="1600" dirty="0"/>
              <a:t>3. Enter all available information about the item in the editor window:</a:t>
            </a:r>
          </a:p>
          <a:p>
            <a:pPr marL="285750" indent="-285750">
              <a:buFont typeface="Arial" panose="020B0604020202020204" pitchFamily="34" charset="0"/>
              <a:buChar char="•"/>
            </a:pPr>
            <a:r>
              <a:rPr lang="en-US" sz="1400" dirty="0"/>
              <a:t>Title/description/applicants and related team members/members’ organization</a:t>
            </a:r>
          </a:p>
          <a:p>
            <a:pPr marL="285750" indent="-285750">
              <a:buFont typeface="Arial" panose="020B0604020202020204" pitchFamily="34" charset="0"/>
              <a:buChar char="•"/>
            </a:pPr>
            <a:r>
              <a:rPr lang="en-US" sz="1400" dirty="0"/>
              <a:t>Managing organization</a:t>
            </a:r>
          </a:p>
          <a:p>
            <a:pPr marL="285750" indent="-285750">
              <a:buFont typeface="Arial" panose="020B0604020202020204" pitchFamily="34" charset="0"/>
              <a:buChar char="•"/>
            </a:pPr>
            <a:r>
              <a:rPr lang="en-US" sz="1400" dirty="0"/>
              <a:t>Collaborative partners</a:t>
            </a:r>
          </a:p>
          <a:p>
            <a:pPr marL="285750" indent="-285750">
              <a:buFont typeface="Arial" panose="020B0604020202020204" pitchFamily="34" charset="0"/>
              <a:buChar char="•"/>
            </a:pPr>
            <a:r>
              <a:rPr lang="en-US" sz="1400" dirty="0"/>
              <a:t>Funding information</a:t>
            </a:r>
          </a:p>
          <a:p>
            <a:pPr marL="285750" indent="-285750">
              <a:buFont typeface="Arial" panose="020B0604020202020204" pitchFamily="34" charset="0"/>
              <a:buChar char="•"/>
            </a:pPr>
            <a:r>
              <a:rPr lang="en-US" sz="1400" dirty="0"/>
              <a:t>Submission deadline</a:t>
            </a:r>
          </a:p>
          <a:p>
            <a:pPr marL="285750" indent="-285750">
              <a:buFont typeface="Arial" panose="020B0604020202020204" pitchFamily="34" charset="0"/>
              <a:buChar char="•"/>
            </a:pPr>
            <a:r>
              <a:rPr lang="en-US" sz="1400" dirty="0"/>
              <a:t>Project life cycle</a:t>
            </a:r>
          </a:p>
          <a:p>
            <a:pPr marL="285750" indent="-285750">
              <a:buFont typeface="Arial" panose="020B0604020202020204" pitchFamily="34" charset="0"/>
              <a:buChar char="•"/>
            </a:pPr>
            <a:r>
              <a:rPr lang="en-US" sz="1400" dirty="0"/>
              <a:t>Upload related document (research approval form/application form/agreement/contract etc.)</a:t>
            </a:r>
          </a:p>
          <a:p>
            <a:pPr marL="285750" indent="-285750">
              <a:buFont typeface="Arial" panose="020B0604020202020204" pitchFamily="34" charset="0"/>
              <a:buChar char="•"/>
            </a:pPr>
            <a:r>
              <a:rPr lang="en-US" sz="1400" dirty="0"/>
              <a:t>Add related project/applications/grants/ethical reviews/keywords</a:t>
            </a:r>
          </a:p>
          <a:p>
            <a:r>
              <a:rPr lang="en-US" sz="1600" dirty="0"/>
              <a:t>4. Set visibility before sending/save</a:t>
            </a:r>
          </a:p>
        </p:txBody>
      </p:sp>
      <p:pic>
        <p:nvPicPr>
          <p:cNvPr id="3" name="Picture 2">
            <a:extLst>
              <a:ext uri="{FF2B5EF4-FFF2-40B4-BE49-F238E27FC236}">
                <a16:creationId xmlns:a16="http://schemas.microsoft.com/office/drawing/2014/main" id="{1FA52ACC-4410-4369-9C24-A2B18426BE0D}"/>
              </a:ext>
            </a:extLst>
          </p:cNvPr>
          <p:cNvPicPr>
            <a:picLocks noChangeAspect="1"/>
          </p:cNvPicPr>
          <p:nvPr/>
        </p:nvPicPr>
        <p:blipFill>
          <a:blip r:embed="rId2"/>
          <a:stretch>
            <a:fillRect/>
          </a:stretch>
        </p:blipFill>
        <p:spPr>
          <a:xfrm>
            <a:off x="6519562" y="122580"/>
            <a:ext cx="4850870" cy="5363821"/>
          </a:xfrm>
          <a:prstGeom prst="rect">
            <a:avLst/>
          </a:prstGeom>
        </p:spPr>
      </p:pic>
      <p:pic>
        <p:nvPicPr>
          <p:cNvPr id="4" name="Picture 3">
            <a:extLst>
              <a:ext uri="{FF2B5EF4-FFF2-40B4-BE49-F238E27FC236}">
                <a16:creationId xmlns:a16="http://schemas.microsoft.com/office/drawing/2014/main" id="{8D339B8C-1A40-4371-892D-94CB27DC552E}"/>
              </a:ext>
            </a:extLst>
          </p:cNvPr>
          <p:cNvPicPr>
            <a:picLocks noChangeAspect="1"/>
          </p:cNvPicPr>
          <p:nvPr/>
        </p:nvPicPr>
        <p:blipFill>
          <a:blip r:embed="rId3"/>
          <a:stretch>
            <a:fillRect/>
          </a:stretch>
        </p:blipFill>
        <p:spPr>
          <a:xfrm>
            <a:off x="7020277" y="752270"/>
            <a:ext cx="3345992" cy="5358496"/>
          </a:xfrm>
          <a:prstGeom prst="rect">
            <a:avLst/>
          </a:prstGeom>
        </p:spPr>
      </p:pic>
      <p:pic>
        <p:nvPicPr>
          <p:cNvPr id="5" name="Picture 4">
            <a:extLst>
              <a:ext uri="{FF2B5EF4-FFF2-40B4-BE49-F238E27FC236}">
                <a16:creationId xmlns:a16="http://schemas.microsoft.com/office/drawing/2014/main" id="{AD2FE65A-36E7-45EB-84D9-5E1917ACE4D8}"/>
              </a:ext>
            </a:extLst>
          </p:cNvPr>
          <p:cNvPicPr>
            <a:picLocks noChangeAspect="1"/>
          </p:cNvPicPr>
          <p:nvPr/>
        </p:nvPicPr>
        <p:blipFill>
          <a:blip r:embed="rId4"/>
          <a:stretch>
            <a:fillRect/>
          </a:stretch>
        </p:blipFill>
        <p:spPr>
          <a:xfrm>
            <a:off x="8407981" y="281210"/>
            <a:ext cx="2865788" cy="5824520"/>
          </a:xfrm>
          <a:prstGeom prst="rect">
            <a:avLst/>
          </a:prstGeom>
        </p:spPr>
      </p:pic>
      <p:sp>
        <p:nvSpPr>
          <p:cNvPr id="6" name="Rectangle 5">
            <a:extLst>
              <a:ext uri="{FF2B5EF4-FFF2-40B4-BE49-F238E27FC236}">
                <a16:creationId xmlns:a16="http://schemas.microsoft.com/office/drawing/2014/main" id="{9CB7FE4C-9A14-4238-8F74-7F7EB68F68E9}"/>
              </a:ext>
            </a:extLst>
          </p:cNvPr>
          <p:cNvSpPr/>
          <p:nvPr/>
        </p:nvSpPr>
        <p:spPr>
          <a:xfrm>
            <a:off x="547897" y="4816061"/>
            <a:ext cx="6096000" cy="738664"/>
          </a:xfrm>
          <a:prstGeom prst="rect">
            <a:avLst/>
          </a:prstGeom>
        </p:spPr>
        <p:txBody>
          <a:bodyPr>
            <a:spAutoFit/>
          </a:bodyPr>
          <a:lstStyle/>
          <a:p>
            <a:r>
              <a:rPr lang="en-US" sz="1400" dirty="0"/>
              <a:t>In the Relations section, add links to any other records that have a real-work connection to the current item you are adding. Click the icon under each listed content type and begin typing the name of the related record to link to see matches.</a:t>
            </a:r>
            <a:endParaRPr lang="en-IL" sz="1400" dirty="0"/>
          </a:p>
        </p:txBody>
      </p:sp>
    </p:spTree>
    <p:extLst>
      <p:ext uri="{BB962C8B-B14F-4D97-AF65-F5344CB8AC3E}">
        <p14:creationId xmlns:p14="http://schemas.microsoft.com/office/powerpoint/2010/main" val="315895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41">
            <a:extLst>
              <a:ext uri="{FF2B5EF4-FFF2-40B4-BE49-F238E27FC236}">
                <a16:creationId xmlns:a16="http://schemas.microsoft.com/office/drawing/2014/main" id="{5E789A05-76D0-47F6-AD3C-AF905732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7" name="Rectangle 43">
            <a:extLst>
              <a:ext uri="{FF2B5EF4-FFF2-40B4-BE49-F238E27FC236}">
                <a16:creationId xmlns:a16="http://schemas.microsoft.com/office/drawing/2014/main" id="{19CE9782-0FD1-493B-9C50-C51AB7C5E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Rectangle 45">
            <a:extLst>
              <a:ext uri="{FF2B5EF4-FFF2-40B4-BE49-F238E27FC236}">
                <a16:creationId xmlns:a16="http://schemas.microsoft.com/office/drawing/2014/main" id="{F6619023-691E-4F1C-A10A-0EA3D044E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Rectangle 47">
            <a:extLst>
              <a:ext uri="{FF2B5EF4-FFF2-40B4-BE49-F238E27FC236}">
                <a16:creationId xmlns:a16="http://schemas.microsoft.com/office/drawing/2014/main" id="{36F31C88-3DEF-4EA8-AE3A-49441413F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85800"/>
            <a:ext cx="422144" cy="5486400"/>
          </a:xfrm>
          <a:prstGeom prst="rect">
            <a:avLst/>
          </a:prstGeom>
          <a:solidFill>
            <a:srgbClr val="7C5F37">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60" name="Rectangle 49">
            <a:extLst>
              <a:ext uri="{FF2B5EF4-FFF2-40B4-BE49-F238E27FC236}">
                <a16:creationId xmlns:a16="http://schemas.microsoft.com/office/drawing/2014/main" id="{147EAFFD-2BD1-4600-B034-EEF700787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391794-986C-4679-93EA-5F3C3EE6C82F}"/>
              </a:ext>
            </a:extLst>
          </p:cNvPr>
          <p:cNvSpPr>
            <a:spLocks noGrp="1"/>
          </p:cNvSpPr>
          <p:nvPr>
            <p:ph type="title"/>
          </p:nvPr>
        </p:nvSpPr>
        <p:spPr>
          <a:xfrm>
            <a:off x="695815" y="23577"/>
            <a:ext cx="5828376" cy="1097676"/>
          </a:xfrm>
        </p:spPr>
        <p:txBody>
          <a:bodyPr vert="horz" lIns="91440" tIns="45720" rIns="91440" bIns="45720" rtlCol="0" anchor="b">
            <a:normAutofit fontScale="90000"/>
          </a:bodyPr>
          <a:lstStyle/>
          <a:p>
            <a:r>
              <a:rPr lang="en-US" dirty="0">
                <a:solidFill>
                  <a:schemeClr val="tx1"/>
                </a:solidFill>
              </a:rPr>
              <a:t>Funding Application </a:t>
            </a:r>
            <a:r>
              <a:rPr lang="en-US" altLang="zh-CN" dirty="0">
                <a:solidFill>
                  <a:schemeClr val="tx1"/>
                </a:solidFill>
              </a:rPr>
              <a:t>Approval Workflow</a:t>
            </a:r>
            <a:endParaRPr lang="en-US" dirty="0">
              <a:solidFill>
                <a:schemeClr val="tx1"/>
              </a:solidFill>
            </a:endParaRPr>
          </a:p>
        </p:txBody>
      </p:sp>
      <p:sp>
        <p:nvSpPr>
          <p:cNvPr id="12" name="Slide Number Placeholder 11">
            <a:extLst>
              <a:ext uri="{FF2B5EF4-FFF2-40B4-BE49-F238E27FC236}">
                <a16:creationId xmlns:a16="http://schemas.microsoft.com/office/drawing/2014/main" id="{D5AA3B13-D804-4BFF-A675-B65B813F8F83}"/>
              </a:ext>
            </a:extLst>
          </p:cNvPr>
          <p:cNvSpPr>
            <a:spLocks noGrp="1"/>
          </p:cNvSpPr>
          <p:nvPr>
            <p:ph type="sldNum" sz="quarter" idx="12"/>
          </p:nvPr>
        </p:nvSpPr>
        <p:spPr>
          <a:xfrm>
            <a:off x="11504676" y="-14198"/>
            <a:ext cx="685800" cy="685800"/>
          </a:xfrm>
        </p:spPr>
        <p:txBody>
          <a:bodyPr vert="horz" lIns="91440" tIns="45720" rIns="91440" bIns="45720" rtlCol="0" anchor="ctr">
            <a:normAutofit/>
          </a:bodyPr>
          <a:lstStyle/>
          <a:p>
            <a:pPr>
              <a:spcAft>
                <a:spcPts val="600"/>
              </a:spcAft>
              <a:defRPr/>
            </a:pPr>
            <a:fld id="{3A4F6043-7A67-491B-98BC-F933DED7226D}" type="slidenum">
              <a:rPr lang="en-US" smtClean="0">
                <a:solidFill>
                  <a:prstClr val="black">
                    <a:tint val="75000"/>
                  </a:prstClr>
                </a:solidFill>
                <a:latin typeface="Calibri" panose="020F0502020204030204"/>
              </a:rPr>
              <a:pPr>
                <a:spcAft>
                  <a:spcPts val="600"/>
                </a:spcAft>
                <a:defRPr/>
              </a:pPr>
              <a:t>9</a:t>
            </a:fld>
            <a:endParaRPr lang="en-US">
              <a:solidFill>
                <a:prstClr val="black">
                  <a:tint val="75000"/>
                </a:prstClr>
              </a:solidFill>
              <a:latin typeface="Calibri" panose="020F0502020204030204"/>
            </a:endParaRPr>
          </a:p>
        </p:txBody>
      </p:sp>
      <p:sp>
        <p:nvSpPr>
          <p:cNvPr id="11" name="Footer Placeholder 10">
            <a:extLst>
              <a:ext uri="{FF2B5EF4-FFF2-40B4-BE49-F238E27FC236}">
                <a16:creationId xmlns:a16="http://schemas.microsoft.com/office/drawing/2014/main" id="{4DCB402D-A6C5-458C-9A07-A86DAE2F5F94}"/>
              </a:ext>
            </a:extLst>
          </p:cNvPr>
          <p:cNvSpPr>
            <a:spLocks noGrp="1"/>
          </p:cNvSpPr>
          <p:nvPr>
            <p:ph type="ftr" sz="quarter" idx="11"/>
          </p:nvPr>
        </p:nvSpPr>
        <p:spPr>
          <a:xfrm>
            <a:off x="3762376" y="6217920"/>
            <a:ext cx="7195367" cy="640080"/>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RIGS-GTIIT</a:t>
            </a:r>
          </a:p>
        </p:txBody>
      </p:sp>
      <p:cxnSp>
        <p:nvCxnSpPr>
          <p:cNvPr id="61" name="Straight Connector 51">
            <a:extLst>
              <a:ext uri="{FF2B5EF4-FFF2-40B4-BE49-F238E27FC236}">
                <a16:creationId xmlns:a16="http://schemas.microsoft.com/office/drawing/2014/main" id="{8D4B5F26-8713-4267-9186-183BB809C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496184" y="5610"/>
            <a:ext cx="0" cy="6858000"/>
          </a:xfrm>
          <a:prstGeom prst="line">
            <a:avLst/>
          </a:prstGeom>
          <a:ln w="9525" cap="rnd">
            <a:solidFill>
              <a:srgbClr val="7C5F37"/>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53">
            <a:extLst>
              <a:ext uri="{FF2B5EF4-FFF2-40B4-BE49-F238E27FC236}">
                <a16:creationId xmlns:a16="http://schemas.microsoft.com/office/drawing/2014/main" id="{372C66DF-2004-4C24-8C07-554E41490D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7C5F37"/>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56122B8-0F42-43C3-9701-118C626948B6}"/>
              </a:ext>
            </a:extLst>
          </p:cNvPr>
          <p:cNvSpPr txBox="1"/>
          <p:nvPr/>
        </p:nvSpPr>
        <p:spPr>
          <a:xfrm>
            <a:off x="868307" y="1234276"/>
            <a:ext cx="5754436" cy="923330"/>
          </a:xfrm>
          <a:prstGeom prst="rect">
            <a:avLst/>
          </a:prstGeom>
          <a:noFill/>
        </p:spPr>
        <p:txBody>
          <a:bodyPr wrap="square" rtlCol="0">
            <a:spAutoFit/>
          </a:bodyPr>
          <a:lstStyle/>
          <a:p>
            <a:r>
              <a:rPr lang="en-US" dirty="0"/>
              <a:t>At the bottom of the application edit window, you can see the required application approval routes/workflow, you can click “Send to pre-approval” after everything is completed.</a:t>
            </a:r>
            <a:endParaRPr lang="en-IL" dirty="0"/>
          </a:p>
        </p:txBody>
      </p:sp>
      <p:pic>
        <p:nvPicPr>
          <p:cNvPr id="8" name="Picture 7">
            <a:extLst>
              <a:ext uri="{FF2B5EF4-FFF2-40B4-BE49-F238E27FC236}">
                <a16:creationId xmlns:a16="http://schemas.microsoft.com/office/drawing/2014/main" id="{14FC8ED4-51E4-4F7F-9C34-0FEA91B44508}"/>
              </a:ext>
            </a:extLst>
          </p:cNvPr>
          <p:cNvPicPr>
            <a:picLocks noChangeAspect="1"/>
          </p:cNvPicPr>
          <p:nvPr/>
        </p:nvPicPr>
        <p:blipFill rotWithShape="1">
          <a:blip r:embed="rId2"/>
          <a:srcRect t="1814"/>
          <a:stretch/>
        </p:blipFill>
        <p:spPr>
          <a:xfrm>
            <a:off x="1545653" y="2476869"/>
            <a:ext cx="9097645" cy="3460799"/>
          </a:xfrm>
          <a:prstGeom prst="rect">
            <a:avLst/>
          </a:prstGeom>
        </p:spPr>
      </p:pic>
      <p:pic>
        <p:nvPicPr>
          <p:cNvPr id="9" name="Picture 8">
            <a:extLst>
              <a:ext uri="{FF2B5EF4-FFF2-40B4-BE49-F238E27FC236}">
                <a16:creationId xmlns:a16="http://schemas.microsoft.com/office/drawing/2014/main" id="{7B79BC10-A485-4EE2-A289-8B9132052604}"/>
              </a:ext>
            </a:extLst>
          </p:cNvPr>
          <p:cNvPicPr>
            <a:picLocks noChangeAspect="1"/>
          </p:cNvPicPr>
          <p:nvPr/>
        </p:nvPicPr>
        <p:blipFill>
          <a:blip r:embed="rId3"/>
          <a:stretch>
            <a:fillRect/>
          </a:stretch>
        </p:blipFill>
        <p:spPr>
          <a:xfrm>
            <a:off x="4361959" y="3297264"/>
            <a:ext cx="7134225" cy="2647950"/>
          </a:xfrm>
          <a:prstGeom prst="rect">
            <a:avLst/>
          </a:prstGeom>
        </p:spPr>
      </p:pic>
    </p:spTree>
    <p:extLst>
      <p:ext uri="{BB962C8B-B14F-4D97-AF65-F5344CB8AC3E}">
        <p14:creationId xmlns:p14="http://schemas.microsoft.com/office/powerpoint/2010/main" val="229094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setVTI">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856d3376-17f1-4045-967c-af5c1111f65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文档" ma:contentTypeID="0x010100049D487605E94D4B9551DE012EBD0895" ma:contentTypeVersion="124" ma:contentTypeDescription="新建文档。" ma:contentTypeScope="" ma:versionID="16022cdbe5ac0bfccdc7f5821981b29e">
  <xsd:schema xmlns:xsd="http://www.w3.org/2001/XMLSchema" xmlns:xs="http://www.w3.org/2001/XMLSchema" xmlns:p="http://schemas.microsoft.com/office/2006/metadata/properties" xmlns:ns3="856d3376-17f1-4045-967c-af5c1111f651" xmlns:ns4="63665ea3-4a8d-4e0b-a151-85b696a56a92" targetNamespace="http://schemas.microsoft.com/office/2006/metadata/properties" ma:root="true" ma:fieldsID="8cc9d10b9ea315e45255c37acf7b6528" ns3:_="" ns4:_="">
    <xsd:import namespace="856d3376-17f1-4045-967c-af5c1111f651"/>
    <xsd:import namespace="63665ea3-4a8d-4e0b-a151-85b696a56a9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6d3376-17f1-4045-967c-af5c1111f6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3665ea3-4a8d-4e0b-a151-85b696a56a92" elementFormDefault="qualified">
    <xsd:import namespace="http://schemas.microsoft.com/office/2006/documentManagement/types"/>
    <xsd:import namespace="http://schemas.microsoft.com/office/infopath/2007/PartnerControls"/>
    <xsd:element name="SharedWithUsers" ma:index="18" nillable="true" ma:displayName="共享对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享对象详细信息" ma:internalName="SharedWithDetails" ma:readOnly="true">
      <xsd:simpleType>
        <xsd:restriction base="dms:Note">
          <xsd:maxLength value="255"/>
        </xsd:restriction>
      </xsd:simpleType>
    </xsd:element>
    <xsd:element name="SharingHintHash" ma:index="20" nillable="true" ma:displayName="共享提示哈希"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9259C4-AC71-4849-BC68-7545A45536D3}">
  <ds:schemaRefs>
    <ds:schemaRef ds:uri="http://purl.org/dc/terms/"/>
    <ds:schemaRef ds:uri="http://purl.org/dc/dcmitype/"/>
    <ds:schemaRef ds:uri="http://schemas.microsoft.com/office/2006/documentManagement/types"/>
    <ds:schemaRef ds:uri="http://www.w3.org/XML/1998/namespace"/>
    <ds:schemaRef ds:uri="http://schemas.openxmlformats.org/package/2006/metadata/core-properties"/>
    <ds:schemaRef ds:uri="http://purl.org/dc/elements/1.1/"/>
    <ds:schemaRef ds:uri="http://schemas.microsoft.com/office/infopath/2007/PartnerControls"/>
    <ds:schemaRef ds:uri="63665ea3-4a8d-4e0b-a151-85b696a56a92"/>
    <ds:schemaRef ds:uri="856d3376-17f1-4045-967c-af5c1111f651"/>
    <ds:schemaRef ds:uri="http://schemas.microsoft.com/office/2006/metadata/properties"/>
  </ds:schemaRefs>
</ds:datastoreItem>
</file>

<file path=customXml/itemProps2.xml><?xml version="1.0" encoding="utf-8"?>
<ds:datastoreItem xmlns:ds="http://schemas.openxmlformats.org/officeDocument/2006/customXml" ds:itemID="{A1AA1941-CEB4-4A99-A117-6303A90D44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6d3376-17f1-4045-967c-af5c1111f651"/>
    <ds:schemaRef ds:uri="63665ea3-4a8d-4e0b-a151-85b696a56a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4E27A5-29EC-44AC-A353-55638DDBC56C}">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Offset design</Template>
  <TotalTime>4237</TotalTime>
  <Words>968</Words>
  <Application>Microsoft Office PowerPoint</Application>
  <PresentationFormat>Widescreen</PresentationFormat>
  <Paragraphs>147</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Dante (Headings)2</vt:lpstr>
      <vt:lpstr>Helvetica Neue Medium</vt:lpstr>
      <vt:lpstr>Arial</vt:lpstr>
      <vt:lpstr>Calibri</vt:lpstr>
      <vt:lpstr>Dante</vt:lpstr>
      <vt:lpstr>Wingdings 2</vt:lpstr>
      <vt:lpstr>OffsetVTI</vt:lpstr>
      <vt:lpstr>GTIIT Research Information Management System (RIMS) Workshop-Award Management </vt:lpstr>
      <vt:lpstr>Content</vt:lpstr>
      <vt:lpstr>Award Management</vt:lpstr>
      <vt:lpstr>Content Types of Award Management</vt:lpstr>
      <vt:lpstr>Funding Opportunities</vt:lpstr>
      <vt:lpstr>Funding Application Types</vt:lpstr>
      <vt:lpstr>Funding Application Online Submission-Option 1</vt:lpstr>
      <vt:lpstr>Funding Application Online Submission-Option 1</vt:lpstr>
      <vt:lpstr>Funding Application Approval Workflow</vt:lpstr>
      <vt:lpstr>Funding Application Online Submission-Option 2</vt:lpstr>
      <vt:lpstr>Funding Application Approval Workflow</vt:lpstr>
      <vt:lpstr>Funding Application Approval Workflow Status</vt:lpstr>
      <vt:lpstr>Notification on Application</vt:lpstr>
      <vt:lpstr>Manage Your GTIIT Grant/Award</vt:lpstr>
      <vt:lpstr>Manage Your GTIIT Grant/Award</vt:lpstr>
      <vt:lpstr>Manage Your Grant</vt:lpstr>
      <vt:lpstr>Manage Your Project</vt:lpstr>
      <vt:lpstr>Projects and Relations between Award Management Content Types</vt:lpstr>
      <vt:lpstr>Fields on Projects </vt:lpstr>
      <vt:lpstr>Customized Keywords on Projects  for Gov. Reporting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GTIIT RIMS Workshop</dc:title>
  <dc:creator>Rita ZHOU</dc:creator>
  <cp:lastModifiedBy>Rita ZHOU</cp:lastModifiedBy>
  <cp:revision>188</cp:revision>
  <dcterms:created xsi:type="dcterms:W3CDTF">2021-05-11T02:18:27Z</dcterms:created>
  <dcterms:modified xsi:type="dcterms:W3CDTF">2022-04-08T02:10:22Z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0x010100049D487605E94D4B9551DE012EBD0895</vt:lpwstr>
  </property>
</Properties>
</file>