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3" r:id="rId4"/>
  </p:sldMasterIdLst>
  <p:notesMasterIdLst>
    <p:notesMasterId r:id="rId45"/>
  </p:notesMasterIdLst>
  <p:sldIdLst>
    <p:sldId id="310" r:id="rId5"/>
    <p:sldId id="307" r:id="rId6"/>
    <p:sldId id="324" r:id="rId7"/>
    <p:sldId id="325" r:id="rId8"/>
    <p:sldId id="312" r:id="rId9"/>
    <p:sldId id="353" r:id="rId10"/>
    <p:sldId id="331" r:id="rId11"/>
    <p:sldId id="338" r:id="rId12"/>
    <p:sldId id="351" r:id="rId13"/>
    <p:sldId id="314" r:id="rId14"/>
    <p:sldId id="326" r:id="rId15"/>
    <p:sldId id="327" r:id="rId16"/>
    <p:sldId id="328" r:id="rId17"/>
    <p:sldId id="329" r:id="rId18"/>
    <p:sldId id="315" r:id="rId19"/>
    <p:sldId id="316" r:id="rId20"/>
    <p:sldId id="340" r:id="rId21"/>
    <p:sldId id="343" r:id="rId22"/>
    <p:sldId id="337" r:id="rId23"/>
    <p:sldId id="330" r:id="rId24"/>
    <p:sldId id="274" r:id="rId25"/>
    <p:sldId id="317" r:id="rId26"/>
    <p:sldId id="342" r:id="rId27"/>
    <p:sldId id="341" r:id="rId28"/>
    <p:sldId id="318" r:id="rId29"/>
    <p:sldId id="333" r:id="rId30"/>
    <p:sldId id="368" r:id="rId31"/>
    <p:sldId id="348" r:id="rId32"/>
    <p:sldId id="349" r:id="rId33"/>
    <p:sldId id="350" r:id="rId34"/>
    <p:sldId id="336" r:id="rId35"/>
    <p:sldId id="335" r:id="rId36"/>
    <p:sldId id="364" r:id="rId37"/>
    <p:sldId id="363" r:id="rId38"/>
    <p:sldId id="366" r:id="rId39"/>
    <p:sldId id="344" r:id="rId40"/>
    <p:sldId id="345" r:id="rId41"/>
    <p:sldId id="346" r:id="rId42"/>
    <p:sldId id="347" r:id="rId43"/>
    <p:sldId id="32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685D"/>
    <a:srgbClr val="5C6160"/>
    <a:srgbClr val="FFD5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74" autoAdjust="0"/>
  </p:normalViewPr>
  <p:slideViewPr>
    <p:cSldViewPr snapToGrid="0">
      <p:cViewPr varScale="1">
        <p:scale>
          <a:sx n="114" d="100"/>
          <a:sy n="114" d="100"/>
        </p:scale>
        <p:origin x="414" y="114"/>
      </p:cViewPr>
      <p:guideLst/>
    </p:cSldViewPr>
  </p:slideViewPr>
  <p:outlineViewPr>
    <p:cViewPr>
      <p:scale>
        <a:sx n="33" d="100"/>
        <a:sy n="33" d="100"/>
      </p:scale>
      <p:origin x="0" y="-974"/>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ta ZHOU" userId="db6355e9-d665-4237-be2c-ce8c3b672934" providerId="ADAL" clId="{A167D981-AB96-4786-858F-8208D32D848C}"/>
    <pc:docChg chg="custSel addSld modSld sldOrd">
      <pc:chgData name="Rita ZHOU" userId="db6355e9-d665-4237-be2c-ce8c3b672934" providerId="ADAL" clId="{A167D981-AB96-4786-858F-8208D32D848C}" dt="2021-12-14T02:09:49.893" v="156" actId="20577"/>
      <pc:docMkLst>
        <pc:docMk/>
      </pc:docMkLst>
      <pc:sldChg chg="modSp">
        <pc:chgData name="Rita ZHOU" userId="db6355e9-d665-4237-be2c-ce8c3b672934" providerId="ADAL" clId="{A167D981-AB96-4786-858F-8208D32D848C}" dt="2021-12-14T02:09:49.893" v="156" actId="20577"/>
        <pc:sldMkLst>
          <pc:docMk/>
          <pc:sldMk cId="2371232027" sldId="310"/>
        </pc:sldMkLst>
        <pc:spChg chg="mod">
          <ac:chgData name="Rita ZHOU" userId="db6355e9-d665-4237-be2c-ce8c3b672934" providerId="ADAL" clId="{A167D981-AB96-4786-858F-8208D32D848C}" dt="2021-12-14T02:09:49.893" v="156" actId="20577"/>
          <ac:spMkLst>
            <pc:docMk/>
            <pc:sldMk cId="2371232027" sldId="310"/>
            <ac:spMk id="2" creationId="{8FEE620C-8509-4D6E-B1ED-FE78DE77D466}"/>
          </ac:spMkLst>
        </pc:spChg>
        <pc:spChg chg="mod">
          <ac:chgData name="Rita ZHOU" userId="db6355e9-d665-4237-be2c-ce8c3b672934" providerId="ADAL" clId="{A167D981-AB96-4786-858F-8208D32D848C}" dt="2021-12-14T02:07:29.076" v="22" actId="20577"/>
          <ac:spMkLst>
            <pc:docMk/>
            <pc:sldMk cId="2371232027" sldId="310"/>
            <ac:spMk id="3" creationId="{694257CD-11EF-4848-8D0C-C19CF6154B50}"/>
          </ac:spMkLst>
        </pc:spChg>
      </pc:sldChg>
      <pc:sldChg chg="modSp">
        <pc:chgData name="Rita ZHOU" userId="db6355e9-d665-4237-be2c-ce8c3b672934" providerId="ADAL" clId="{A167D981-AB96-4786-858F-8208D32D848C}" dt="2021-12-14T02:09:25.361" v="139" actId="20577"/>
        <pc:sldMkLst>
          <pc:docMk/>
          <pc:sldMk cId="1500839602" sldId="325"/>
        </pc:sldMkLst>
        <pc:spChg chg="mod">
          <ac:chgData name="Rita ZHOU" userId="db6355e9-d665-4237-be2c-ce8c3b672934" providerId="ADAL" clId="{A167D981-AB96-4786-858F-8208D32D848C}" dt="2021-12-14T02:09:25.361" v="139" actId="20577"/>
          <ac:spMkLst>
            <pc:docMk/>
            <pc:sldMk cId="1500839602" sldId="325"/>
            <ac:spMk id="4" creationId="{7F36BAD6-D3A7-4968-921B-F461FC6B6167}"/>
          </ac:spMkLst>
        </pc:spChg>
        <pc:spChg chg="mod">
          <ac:chgData name="Rita ZHOU" userId="db6355e9-d665-4237-be2c-ce8c3b672934" providerId="ADAL" clId="{A167D981-AB96-4786-858F-8208D32D848C}" dt="2021-12-14T02:09:02.754" v="114" actId="1076"/>
          <ac:spMkLst>
            <pc:docMk/>
            <pc:sldMk cId="1500839602" sldId="325"/>
            <ac:spMk id="13" creationId="{60DC81F2-59E8-4E47-8B4A-6F20EB24FF9D}"/>
          </ac:spMkLst>
        </pc:spChg>
        <pc:spChg chg="mod">
          <ac:chgData name="Rita ZHOU" userId="db6355e9-d665-4237-be2c-ce8c3b672934" providerId="ADAL" clId="{A167D981-AB96-4786-858F-8208D32D848C}" dt="2021-12-14T02:09:07.206" v="115" actId="1076"/>
          <ac:spMkLst>
            <pc:docMk/>
            <pc:sldMk cId="1500839602" sldId="325"/>
            <ac:spMk id="26" creationId="{BD9D63E0-1C90-4EF5-933F-A6F69C02176A}"/>
          </ac:spMkLst>
        </pc:spChg>
        <pc:picChg chg="mod">
          <ac:chgData name="Rita ZHOU" userId="db6355e9-d665-4237-be2c-ce8c3b672934" providerId="ADAL" clId="{A167D981-AB96-4786-858F-8208D32D848C}" dt="2021-12-14T02:09:02.754" v="114" actId="1076"/>
          <ac:picMkLst>
            <pc:docMk/>
            <pc:sldMk cId="1500839602" sldId="325"/>
            <ac:picMk id="27" creationId="{C28C7D76-5102-49A6-AE25-4D59CD2FE05C}"/>
          </ac:picMkLst>
        </pc:picChg>
      </pc:sldChg>
      <pc:sldChg chg="add ord">
        <pc:chgData name="Rita ZHOU" userId="db6355e9-d665-4237-be2c-ce8c3b672934" providerId="ADAL" clId="{A167D981-AB96-4786-858F-8208D32D848C}" dt="2021-12-14T02:06:49.647" v="2"/>
        <pc:sldMkLst>
          <pc:docMk/>
          <pc:sldMk cId="2501755830" sldId="363"/>
        </pc:sldMkLst>
      </pc:sldChg>
      <pc:sldChg chg="delSp add ord setBg delDesignElem">
        <pc:chgData name="Rita ZHOU" userId="db6355e9-d665-4237-be2c-ce8c3b672934" providerId="ADAL" clId="{A167D981-AB96-4786-858F-8208D32D848C}" dt="2021-12-14T02:06:49.647" v="2"/>
        <pc:sldMkLst>
          <pc:docMk/>
          <pc:sldMk cId="3893084201" sldId="364"/>
        </pc:sldMkLst>
        <pc:spChg chg="del">
          <ac:chgData name="Rita ZHOU" userId="db6355e9-d665-4237-be2c-ce8c3b672934" providerId="ADAL" clId="{A167D981-AB96-4786-858F-8208D32D848C}" dt="2021-12-14T02:06:45.610" v="1"/>
          <ac:spMkLst>
            <pc:docMk/>
            <pc:sldMk cId="3893084201" sldId="364"/>
            <ac:spMk id="86" creationId="{5E789A05-76D0-47F6-AD3C-AF9057326156}"/>
          </ac:spMkLst>
        </pc:spChg>
        <pc:spChg chg="del">
          <ac:chgData name="Rita ZHOU" userId="db6355e9-d665-4237-be2c-ce8c3b672934" providerId="ADAL" clId="{A167D981-AB96-4786-858F-8208D32D848C}" dt="2021-12-14T02:06:45.610" v="1"/>
          <ac:spMkLst>
            <pc:docMk/>
            <pc:sldMk cId="3893084201" sldId="364"/>
            <ac:spMk id="88" creationId="{19CE9782-0FD1-493B-9C50-C51AB7C5E01A}"/>
          </ac:spMkLst>
        </pc:spChg>
        <pc:spChg chg="del">
          <ac:chgData name="Rita ZHOU" userId="db6355e9-d665-4237-be2c-ce8c3b672934" providerId="ADAL" clId="{A167D981-AB96-4786-858F-8208D32D848C}" dt="2021-12-14T02:06:45.610" v="1"/>
          <ac:spMkLst>
            <pc:docMk/>
            <pc:sldMk cId="3893084201" sldId="364"/>
            <ac:spMk id="90" creationId="{F6619023-691E-4F1C-A10A-0EA3D044EE38}"/>
          </ac:spMkLst>
        </pc:spChg>
        <pc:spChg chg="del">
          <ac:chgData name="Rita ZHOU" userId="db6355e9-d665-4237-be2c-ce8c3b672934" providerId="ADAL" clId="{A167D981-AB96-4786-858F-8208D32D848C}" dt="2021-12-14T02:06:45.610" v="1"/>
          <ac:spMkLst>
            <pc:docMk/>
            <pc:sldMk cId="3893084201" sldId="364"/>
            <ac:spMk id="92" creationId="{36F31C88-3DEF-4EA8-AE3A-49441413FC54}"/>
          </ac:spMkLst>
        </pc:spChg>
        <pc:spChg chg="del">
          <ac:chgData name="Rita ZHOU" userId="db6355e9-d665-4237-be2c-ce8c3b672934" providerId="ADAL" clId="{A167D981-AB96-4786-858F-8208D32D848C}" dt="2021-12-14T02:06:45.610" v="1"/>
          <ac:spMkLst>
            <pc:docMk/>
            <pc:sldMk cId="3893084201" sldId="364"/>
            <ac:spMk id="94" creationId="{147EAFFD-2BD1-4600-B034-EEF700787DEC}"/>
          </ac:spMkLst>
        </pc:spChg>
        <pc:cxnChg chg="del">
          <ac:chgData name="Rita ZHOU" userId="db6355e9-d665-4237-be2c-ce8c3b672934" providerId="ADAL" clId="{A167D981-AB96-4786-858F-8208D32D848C}" dt="2021-12-14T02:06:45.610" v="1"/>
          <ac:cxnSpMkLst>
            <pc:docMk/>
            <pc:sldMk cId="3893084201" sldId="364"/>
            <ac:cxnSpMk id="96" creationId="{8D4B5F26-8713-4267-9186-183BB809C0E3}"/>
          </ac:cxnSpMkLst>
        </pc:cxnChg>
        <pc:cxnChg chg="del">
          <ac:chgData name="Rita ZHOU" userId="db6355e9-d665-4237-be2c-ce8c3b672934" providerId="ADAL" clId="{A167D981-AB96-4786-858F-8208D32D848C}" dt="2021-12-14T02:06:45.610" v="1"/>
          <ac:cxnSpMkLst>
            <pc:docMk/>
            <pc:sldMk cId="3893084201" sldId="364"/>
            <ac:cxnSpMk id="98" creationId="{372C66DF-2004-4C24-8C07-554E41490DC1}"/>
          </ac:cxnSpMkLst>
        </pc:cxnChg>
      </pc:sldChg>
      <pc:sldChg chg="add ord">
        <pc:chgData name="Rita ZHOU" userId="db6355e9-d665-4237-be2c-ce8c3b672934" providerId="ADAL" clId="{A167D981-AB96-4786-858F-8208D32D848C}" dt="2021-12-14T02:06:49.647" v="2"/>
        <pc:sldMkLst>
          <pc:docMk/>
          <pc:sldMk cId="1438523377" sldId="366"/>
        </pc:sldMkLst>
      </pc:sldChg>
    </pc:docChg>
  </pc:docChgLst>
  <pc:docChgLst>
    <pc:chgData name="Rita ZHOU" userId="db6355e9-d665-4237-be2c-ce8c3b672934" providerId="ADAL" clId="{1D424D28-3829-42BA-A6C0-6476B88D8819}"/>
    <pc:docChg chg="custSel addSld modSld sldOrd">
      <pc:chgData name="Rita ZHOU" userId="db6355e9-d665-4237-be2c-ce8c3b672934" providerId="ADAL" clId="{1D424D28-3829-42BA-A6C0-6476B88D8819}" dt="2021-12-30T03:08:37.619" v="802" actId="6549"/>
      <pc:docMkLst>
        <pc:docMk/>
      </pc:docMkLst>
      <pc:sldChg chg="modSp modNotesTx">
        <pc:chgData name="Rita ZHOU" userId="db6355e9-d665-4237-be2c-ce8c3b672934" providerId="ADAL" clId="{1D424D28-3829-42BA-A6C0-6476B88D8819}" dt="2021-12-30T03:08:15.180" v="794" actId="6549"/>
        <pc:sldMkLst>
          <pc:docMk/>
          <pc:sldMk cId="1476309329" sldId="307"/>
        </pc:sldMkLst>
        <pc:spChg chg="mod">
          <ac:chgData name="Rita ZHOU" userId="db6355e9-d665-4237-be2c-ce8c3b672934" providerId="ADAL" clId="{1D424D28-3829-42BA-A6C0-6476B88D8819}" dt="2021-12-14T08:49:46.308" v="116" actId="404"/>
          <ac:spMkLst>
            <pc:docMk/>
            <pc:sldMk cId="1476309329" sldId="307"/>
            <ac:spMk id="3" creationId="{3110502F-36D4-4E60-B6E9-08628B2C5D5E}"/>
          </ac:spMkLst>
        </pc:spChg>
      </pc:sldChg>
      <pc:sldChg chg="modSp">
        <pc:chgData name="Rita ZHOU" userId="db6355e9-d665-4237-be2c-ce8c3b672934" providerId="ADAL" clId="{1D424D28-3829-42BA-A6C0-6476B88D8819}" dt="2021-12-29T14:36:39.137" v="793" actId="1036"/>
        <pc:sldMkLst>
          <pc:docMk/>
          <pc:sldMk cId="2371232027" sldId="310"/>
        </pc:sldMkLst>
        <pc:spChg chg="mod">
          <ac:chgData name="Rita ZHOU" userId="db6355e9-d665-4237-be2c-ce8c3b672934" providerId="ADAL" clId="{1D424D28-3829-42BA-A6C0-6476B88D8819}" dt="2021-12-14T02:14:09.985" v="35" actId="20577"/>
          <ac:spMkLst>
            <pc:docMk/>
            <pc:sldMk cId="2371232027" sldId="310"/>
            <ac:spMk id="2" creationId="{8FEE620C-8509-4D6E-B1ED-FE78DE77D466}"/>
          </ac:spMkLst>
        </pc:spChg>
        <pc:spChg chg="mod">
          <ac:chgData name="Rita ZHOU" userId="db6355e9-d665-4237-be2c-ce8c3b672934" providerId="ADAL" clId="{1D424D28-3829-42BA-A6C0-6476B88D8819}" dt="2021-12-14T02:13:53.558" v="20" actId="14100"/>
          <ac:spMkLst>
            <pc:docMk/>
            <pc:sldMk cId="2371232027" sldId="310"/>
            <ac:spMk id="3" creationId="{694257CD-11EF-4848-8D0C-C19CF6154B50}"/>
          </ac:spMkLst>
        </pc:spChg>
        <pc:picChg chg="mod">
          <ac:chgData name="Rita ZHOU" userId="db6355e9-d665-4237-be2c-ce8c3b672934" providerId="ADAL" clId="{1D424D28-3829-42BA-A6C0-6476B88D8819}" dt="2021-12-29T14:36:39.137" v="793" actId="1036"/>
          <ac:picMkLst>
            <pc:docMk/>
            <pc:sldMk cId="2371232027" sldId="310"/>
            <ac:picMk id="7" creationId="{31C24AA6-1986-4929-A755-7C9E62CB4C14}"/>
          </ac:picMkLst>
        </pc:picChg>
      </pc:sldChg>
      <pc:sldChg chg="addSp delSp modSp delAnim modAnim modNotesTx">
        <pc:chgData name="Rita ZHOU" userId="db6355e9-d665-4237-be2c-ce8c3b672934" providerId="ADAL" clId="{1D424D28-3829-42BA-A6C0-6476B88D8819}" dt="2021-12-30T03:08:26.288" v="798" actId="6549"/>
        <pc:sldMkLst>
          <pc:docMk/>
          <pc:sldMk cId="1195628240" sldId="312"/>
        </pc:sldMkLst>
        <pc:picChg chg="del">
          <ac:chgData name="Rita ZHOU" userId="db6355e9-d665-4237-be2c-ce8c3b672934" providerId="ADAL" clId="{1D424D28-3829-42BA-A6C0-6476B88D8819}" dt="2021-12-16T08:56:32.556" v="124" actId="478"/>
          <ac:picMkLst>
            <pc:docMk/>
            <pc:sldMk cId="1195628240" sldId="312"/>
            <ac:picMk id="4" creationId="{13DFF417-6149-494C-B577-FB169D42BCCC}"/>
          </ac:picMkLst>
        </pc:picChg>
        <pc:picChg chg="add mod">
          <ac:chgData name="Rita ZHOU" userId="db6355e9-d665-4237-be2c-ce8c3b672934" providerId="ADAL" clId="{1D424D28-3829-42BA-A6C0-6476B88D8819}" dt="2021-12-16T08:57:13.632" v="130" actId="1076"/>
          <ac:picMkLst>
            <pc:docMk/>
            <pc:sldMk cId="1195628240" sldId="312"/>
            <ac:picMk id="5" creationId="{7EBBA1E9-A25D-495E-A7D4-25682D651086}"/>
          </ac:picMkLst>
        </pc:picChg>
      </pc:sldChg>
      <pc:sldChg chg="addSp delSp modSp modNotesTx">
        <pc:chgData name="Rita ZHOU" userId="db6355e9-d665-4237-be2c-ce8c3b672934" providerId="ADAL" clId="{1D424D28-3829-42BA-A6C0-6476B88D8819}" dt="2021-12-30T03:08:37.619" v="802" actId="6549"/>
        <pc:sldMkLst>
          <pc:docMk/>
          <pc:sldMk cId="2199825124" sldId="314"/>
        </pc:sldMkLst>
        <pc:picChg chg="add mod">
          <ac:chgData name="Rita ZHOU" userId="db6355e9-d665-4237-be2c-ce8c3b672934" providerId="ADAL" clId="{1D424D28-3829-42BA-A6C0-6476B88D8819}" dt="2021-12-20T06:02:07.909" v="138" actId="14100"/>
          <ac:picMkLst>
            <pc:docMk/>
            <pc:sldMk cId="2199825124" sldId="314"/>
            <ac:picMk id="3" creationId="{86A28065-0753-4317-B0E7-1EE612358732}"/>
          </ac:picMkLst>
        </pc:picChg>
        <pc:picChg chg="del">
          <ac:chgData name="Rita ZHOU" userId="db6355e9-d665-4237-be2c-ce8c3b672934" providerId="ADAL" clId="{1D424D28-3829-42BA-A6C0-6476B88D8819}" dt="2021-12-20T06:00:50.164" v="133" actId="478"/>
          <ac:picMkLst>
            <pc:docMk/>
            <pc:sldMk cId="2199825124" sldId="314"/>
            <ac:picMk id="26" creationId="{8E11CB09-7CF0-4DA7-AB3E-751565E60CBD}"/>
          </ac:picMkLst>
        </pc:picChg>
      </pc:sldChg>
      <pc:sldChg chg="modNotesTx">
        <pc:chgData name="Rita ZHOU" userId="db6355e9-d665-4237-be2c-ce8c3b672934" providerId="ADAL" clId="{1D424D28-3829-42BA-A6C0-6476B88D8819}" dt="2021-12-30T03:08:18.577" v="795" actId="6549"/>
        <pc:sldMkLst>
          <pc:docMk/>
          <pc:sldMk cId="2984339699" sldId="323"/>
        </pc:sldMkLst>
      </pc:sldChg>
      <pc:sldChg chg="modNotesTx">
        <pc:chgData name="Rita ZHOU" userId="db6355e9-d665-4237-be2c-ce8c3b672934" providerId="ADAL" clId="{1D424D28-3829-42BA-A6C0-6476B88D8819}" dt="2021-12-30T03:08:21.351" v="796" actId="6549"/>
        <pc:sldMkLst>
          <pc:docMk/>
          <pc:sldMk cId="936898866" sldId="324"/>
        </pc:sldMkLst>
      </pc:sldChg>
      <pc:sldChg chg="modSp modNotesTx">
        <pc:chgData name="Rita ZHOU" userId="db6355e9-d665-4237-be2c-ce8c3b672934" providerId="ADAL" clId="{1D424D28-3829-42BA-A6C0-6476B88D8819}" dt="2021-12-30T03:08:23.787" v="797" actId="6549"/>
        <pc:sldMkLst>
          <pc:docMk/>
          <pc:sldMk cId="1500839602" sldId="325"/>
        </pc:sldMkLst>
        <pc:spChg chg="mod">
          <ac:chgData name="Rita ZHOU" userId="db6355e9-d665-4237-be2c-ce8c3b672934" providerId="ADAL" clId="{1D424D28-3829-42BA-A6C0-6476B88D8819}" dt="2021-12-16T08:40:28.253" v="119" actId="1076"/>
          <ac:spMkLst>
            <pc:docMk/>
            <pc:sldMk cId="1500839602" sldId="325"/>
            <ac:spMk id="26" creationId="{BD9D63E0-1C90-4EF5-933F-A6F69C02176A}"/>
          </ac:spMkLst>
        </pc:spChg>
        <pc:spChg chg="mod">
          <ac:chgData name="Rita ZHOU" userId="db6355e9-d665-4237-be2c-ce8c3b672934" providerId="ADAL" clId="{1D424D28-3829-42BA-A6C0-6476B88D8819}" dt="2021-12-16T08:40:31.775" v="123"/>
          <ac:spMkLst>
            <pc:docMk/>
            <pc:sldMk cId="1500839602" sldId="325"/>
            <ac:spMk id="39" creationId="{6D1E3E19-E4C6-47FF-9ECE-6A844F5AA8D3}"/>
          </ac:spMkLst>
        </pc:spChg>
      </pc:sldChg>
      <pc:sldChg chg="modSp">
        <pc:chgData name="Rita ZHOU" userId="db6355e9-d665-4237-be2c-ce8c3b672934" providerId="ADAL" clId="{1D424D28-3829-42BA-A6C0-6476B88D8819}" dt="2021-12-21T07:29:28.021" v="178" actId="20577"/>
        <pc:sldMkLst>
          <pc:docMk/>
          <pc:sldMk cId="1185276066" sldId="326"/>
        </pc:sldMkLst>
        <pc:spChg chg="mod">
          <ac:chgData name="Rita ZHOU" userId="db6355e9-d665-4237-be2c-ce8c3b672934" providerId="ADAL" clId="{1D424D28-3829-42BA-A6C0-6476B88D8819}" dt="2021-12-21T07:29:28.021" v="178" actId="20577"/>
          <ac:spMkLst>
            <pc:docMk/>
            <pc:sldMk cId="1185276066" sldId="326"/>
            <ac:spMk id="14" creationId="{875A20CF-8BE7-4439-BC28-1099C4B9286D}"/>
          </ac:spMkLst>
        </pc:spChg>
      </pc:sldChg>
      <pc:sldChg chg="delSp modSp">
        <pc:chgData name="Rita ZHOU" userId="db6355e9-d665-4237-be2c-ce8c3b672934" providerId="ADAL" clId="{1D424D28-3829-42BA-A6C0-6476B88D8819}" dt="2021-12-28T14:00:47.290" v="744" actId="478"/>
        <pc:sldMkLst>
          <pc:docMk/>
          <pc:sldMk cId="1383655369" sldId="333"/>
        </pc:sldMkLst>
        <pc:spChg chg="mod">
          <ac:chgData name="Rita ZHOU" userId="db6355e9-d665-4237-be2c-ce8c3b672934" providerId="ADAL" clId="{1D424D28-3829-42BA-A6C0-6476B88D8819}" dt="2021-12-28T13:35:59.647" v="337" actId="20577"/>
          <ac:spMkLst>
            <pc:docMk/>
            <pc:sldMk cId="1383655369" sldId="333"/>
            <ac:spMk id="2" creationId="{44DAC3FE-7130-4F84-BB48-126F0EF78EFF}"/>
          </ac:spMkLst>
        </pc:spChg>
        <pc:spChg chg="del">
          <ac:chgData name="Rita ZHOU" userId="db6355e9-d665-4237-be2c-ce8c3b672934" providerId="ADAL" clId="{1D424D28-3829-42BA-A6C0-6476B88D8819}" dt="2021-12-28T14:00:47.290" v="744" actId="478"/>
          <ac:spMkLst>
            <pc:docMk/>
            <pc:sldMk cId="1383655369" sldId="333"/>
            <ac:spMk id="3" creationId="{0419346E-8AD7-4BE3-8E2D-C4423B105D02}"/>
          </ac:spMkLst>
        </pc:spChg>
        <pc:spChg chg="mod">
          <ac:chgData name="Rita ZHOU" userId="db6355e9-d665-4237-be2c-ce8c3b672934" providerId="ADAL" clId="{1D424D28-3829-42BA-A6C0-6476B88D8819}" dt="2021-12-28T13:59:26.165" v="704" actId="20577"/>
          <ac:spMkLst>
            <pc:docMk/>
            <pc:sldMk cId="1383655369" sldId="333"/>
            <ac:spMk id="25" creationId="{EC7E25B2-0C24-4070-B68C-4C8958DF957D}"/>
          </ac:spMkLst>
        </pc:spChg>
      </pc:sldChg>
      <pc:sldChg chg="modNotesTx">
        <pc:chgData name="Rita ZHOU" userId="db6355e9-d665-4237-be2c-ce8c3b672934" providerId="ADAL" clId="{1D424D28-3829-42BA-A6C0-6476B88D8819}" dt="2021-12-30T03:08:32.411" v="800" actId="6549"/>
        <pc:sldMkLst>
          <pc:docMk/>
          <pc:sldMk cId="1944040614" sldId="338"/>
        </pc:sldMkLst>
      </pc:sldChg>
      <pc:sldChg chg="modSp">
        <pc:chgData name="Rita ZHOU" userId="db6355e9-d665-4237-be2c-ce8c3b672934" providerId="ADAL" clId="{1D424D28-3829-42BA-A6C0-6476B88D8819}" dt="2021-12-27T13:49:28.408" v="277"/>
        <pc:sldMkLst>
          <pc:docMk/>
          <pc:sldMk cId="1643601900" sldId="341"/>
        </pc:sldMkLst>
        <pc:spChg chg="mod">
          <ac:chgData name="Rita ZHOU" userId="db6355e9-d665-4237-be2c-ce8c3b672934" providerId="ADAL" clId="{1D424D28-3829-42BA-A6C0-6476B88D8819}" dt="2021-12-27T13:49:28.408" v="277"/>
          <ac:spMkLst>
            <pc:docMk/>
            <pc:sldMk cId="1643601900" sldId="341"/>
            <ac:spMk id="6" creationId="{7DF3E0A7-B72C-4564-80F7-B91AB4E0DC26}"/>
          </ac:spMkLst>
        </pc:spChg>
      </pc:sldChg>
      <pc:sldChg chg="delSp add ord setBg delDesignElem">
        <pc:chgData name="Rita ZHOU" userId="db6355e9-d665-4237-be2c-ce8c3b672934" providerId="ADAL" clId="{1D424D28-3829-42BA-A6C0-6476B88D8819}" dt="2021-12-14T02:12:55.900" v="2"/>
        <pc:sldMkLst>
          <pc:docMk/>
          <pc:sldMk cId="747726535" sldId="344"/>
        </pc:sldMkLst>
        <pc:spChg chg="del">
          <ac:chgData name="Rita ZHOU" userId="db6355e9-d665-4237-be2c-ce8c3b672934" providerId="ADAL" clId="{1D424D28-3829-42BA-A6C0-6476B88D8819}" dt="2021-12-14T02:12:52.343" v="1"/>
          <ac:spMkLst>
            <pc:docMk/>
            <pc:sldMk cId="747726535" sldId="344"/>
            <ac:spMk id="56" creationId="{5E789A05-76D0-47F6-AD3C-AF9057326156}"/>
          </ac:spMkLst>
        </pc:spChg>
        <pc:spChg chg="del">
          <ac:chgData name="Rita ZHOU" userId="db6355e9-d665-4237-be2c-ce8c3b672934" providerId="ADAL" clId="{1D424D28-3829-42BA-A6C0-6476B88D8819}" dt="2021-12-14T02:12:52.343" v="1"/>
          <ac:spMkLst>
            <pc:docMk/>
            <pc:sldMk cId="747726535" sldId="344"/>
            <ac:spMk id="57" creationId="{19CE9782-0FD1-493B-9C50-C51AB7C5E01A}"/>
          </ac:spMkLst>
        </pc:spChg>
        <pc:spChg chg="del">
          <ac:chgData name="Rita ZHOU" userId="db6355e9-d665-4237-be2c-ce8c3b672934" providerId="ADAL" clId="{1D424D28-3829-42BA-A6C0-6476B88D8819}" dt="2021-12-14T02:12:52.343" v="1"/>
          <ac:spMkLst>
            <pc:docMk/>
            <pc:sldMk cId="747726535" sldId="344"/>
            <ac:spMk id="58" creationId="{F6619023-691E-4F1C-A10A-0EA3D044EE38}"/>
          </ac:spMkLst>
        </pc:spChg>
        <pc:spChg chg="del">
          <ac:chgData name="Rita ZHOU" userId="db6355e9-d665-4237-be2c-ce8c3b672934" providerId="ADAL" clId="{1D424D28-3829-42BA-A6C0-6476B88D8819}" dt="2021-12-14T02:12:52.343" v="1"/>
          <ac:spMkLst>
            <pc:docMk/>
            <pc:sldMk cId="747726535" sldId="344"/>
            <ac:spMk id="59" creationId="{36F31C88-3DEF-4EA8-AE3A-49441413FC54}"/>
          </ac:spMkLst>
        </pc:spChg>
        <pc:spChg chg="del">
          <ac:chgData name="Rita ZHOU" userId="db6355e9-d665-4237-be2c-ce8c3b672934" providerId="ADAL" clId="{1D424D28-3829-42BA-A6C0-6476B88D8819}" dt="2021-12-14T02:12:52.343" v="1"/>
          <ac:spMkLst>
            <pc:docMk/>
            <pc:sldMk cId="747726535" sldId="344"/>
            <ac:spMk id="60" creationId="{147EAFFD-2BD1-4600-B034-EEF700787DEC}"/>
          </ac:spMkLst>
        </pc:spChg>
        <pc:cxnChg chg="del">
          <ac:chgData name="Rita ZHOU" userId="db6355e9-d665-4237-be2c-ce8c3b672934" providerId="ADAL" clId="{1D424D28-3829-42BA-A6C0-6476B88D8819}" dt="2021-12-14T02:12:52.343" v="1"/>
          <ac:cxnSpMkLst>
            <pc:docMk/>
            <pc:sldMk cId="747726535" sldId="344"/>
            <ac:cxnSpMk id="61" creationId="{8D4B5F26-8713-4267-9186-183BB809C0E3}"/>
          </ac:cxnSpMkLst>
        </pc:cxnChg>
        <pc:cxnChg chg="del">
          <ac:chgData name="Rita ZHOU" userId="db6355e9-d665-4237-be2c-ce8c3b672934" providerId="ADAL" clId="{1D424D28-3829-42BA-A6C0-6476B88D8819}" dt="2021-12-14T02:12:52.343" v="1"/>
          <ac:cxnSpMkLst>
            <pc:docMk/>
            <pc:sldMk cId="747726535" sldId="344"/>
            <ac:cxnSpMk id="62" creationId="{372C66DF-2004-4C24-8C07-554E41490DC1}"/>
          </ac:cxnSpMkLst>
        </pc:cxnChg>
      </pc:sldChg>
      <pc:sldChg chg="add ord">
        <pc:chgData name="Rita ZHOU" userId="db6355e9-d665-4237-be2c-ce8c3b672934" providerId="ADAL" clId="{1D424D28-3829-42BA-A6C0-6476B88D8819}" dt="2021-12-14T02:12:55.900" v="2"/>
        <pc:sldMkLst>
          <pc:docMk/>
          <pc:sldMk cId="1583203990" sldId="345"/>
        </pc:sldMkLst>
      </pc:sldChg>
      <pc:sldChg chg="add ord">
        <pc:chgData name="Rita ZHOU" userId="db6355e9-d665-4237-be2c-ce8c3b672934" providerId="ADAL" clId="{1D424D28-3829-42BA-A6C0-6476B88D8819}" dt="2021-12-14T02:12:55.900" v="2"/>
        <pc:sldMkLst>
          <pc:docMk/>
          <pc:sldMk cId="382726783" sldId="346"/>
        </pc:sldMkLst>
      </pc:sldChg>
      <pc:sldChg chg="add ord">
        <pc:chgData name="Rita ZHOU" userId="db6355e9-d665-4237-be2c-ce8c3b672934" providerId="ADAL" clId="{1D424D28-3829-42BA-A6C0-6476B88D8819}" dt="2021-12-14T02:12:55.900" v="2"/>
        <pc:sldMkLst>
          <pc:docMk/>
          <pc:sldMk cId="26439706" sldId="347"/>
        </pc:sldMkLst>
      </pc:sldChg>
      <pc:sldChg chg="modSp">
        <pc:chgData name="Rita ZHOU" userId="db6355e9-d665-4237-be2c-ce8c3b672934" providerId="ADAL" clId="{1D424D28-3829-42BA-A6C0-6476B88D8819}" dt="2021-12-28T14:22:23.055" v="782" actId="14100"/>
        <pc:sldMkLst>
          <pc:docMk/>
          <pc:sldMk cId="3143081667" sldId="348"/>
        </pc:sldMkLst>
        <pc:spChg chg="mod">
          <ac:chgData name="Rita ZHOU" userId="db6355e9-d665-4237-be2c-ce8c3b672934" providerId="ADAL" clId="{1D424D28-3829-42BA-A6C0-6476B88D8819}" dt="2021-12-28T14:22:23.055" v="782" actId="14100"/>
          <ac:spMkLst>
            <pc:docMk/>
            <pc:sldMk cId="3143081667" sldId="348"/>
            <ac:spMk id="2" creationId="{44DAC3FE-7130-4F84-BB48-126F0EF78EFF}"/>
          </ac:spMkLst>
        </pc:spChg>
      </pc:sldChg>
      <pc:sldChg chg="addSp modSp ord modNotesTx">
        <pc:chgData name="Rita ZHOU" userId="db6355e9-d665-4237-be2c-ce8c3b672934" providerId="ADAL" clId="{1D424D28-3829-42BA-A6C0-6476B88D8819}" dt="2021-12-30T03:08:35.026" v="801" actId="6549"/>
        <pc:sldMkLst>
          <pc:docMk/>
          <pc:sldMk cId="1614454197" sldId="351"/>
        </pc:sldMkLst>
        <pc:spChg chg="add mod">
          <ac:chgData name="Rita ZHOU" userId="db6355e9-d665-4237-be2c-ce8c3b672934" providerId="ADAL" clId="{1D424D28-3829-42BA-A6C0-6476B88D8819}" dt="2021-12-21T07:41:23.362" v="266" actId="20577"/>
          <ac:spMkLst>
            <pc:docMk/>
            <pc:sldMk cId="1614454197" sldId="351"/>
            <ac:spMk id="2" creationId="{548DD965-3995-46F0-890C-0BE8A9553CC5}"/>
          </ac:spMkLst>
        </pc:spChg>
        <pc:spChg chg="mod">
          <ac:chgData name="Rita ZHOU" userId="db6355e9-d665-4237-be2c-ce8c3b672934" providerId="ADAL" clId="{1D424D28-3829-42BA-A6C0-6476B88D8819}" dt="2021-12-21T07:39:18.481" v="182" actId="1076"/>
          <ac:spMkLst>
            <pc:docMk/>
            <pc:sldMk cId="1614454197" sldId="351"/>
            <ac:spMk id="7" creationId="{8B0D701B-1E08-4D0D-932D-501BB9E58FE9}"/>
          </ac:spMkLst>
        </pc:spChg>
      </pc:sldChg>
      <pc:sldChg chg="ord modNotesTx">
        <pc:chgData name="Rita ZHOU" userId="db6355e9-d665-4237-be2c-ce8c3b672934" providerId="ADAL" clId="{1D424D28-3829-42BA-A6C0-6476B88D8819}" dt="2021-12-30T03:08:28.850" v="799" actId="6549"/>
        <pc:sldMkLst>
          <pc:docMk/>
          <pc:sldMk cId="1444131834" sldId="353"/>
        </pc:sldMkLst>
      </pc:sldChg>
      <pc:sldChg chg="modSp add">
        <pc:chgData name="Rita ZHOU" userId="db6355e9-d665-4237-be2c-ce8c3b672934" providerId="ADAL" clId="{1D424D28-3829-42BA-A6C0-6476B88D8819}" dt="2021-12-28T14:22:30.097" v="792" actId="20577"/>
        <pc:sldMkLst>
          <pc:docMk/>
          <pc:sldMk cId="1074386331" sldId="368"/>
        </pc:sldMkLst>
        <pc:spChg chg="mod">
          <ac:chgData name="Rita ZHOU" userId="db6355e9-d665-4237-be2c-ce8c3b672934" providerId="ADAL" clId="{1D424D28-3829-42BA-A6C0-6476B88D8819}" dt="2021-12-28T14:22:30.097" v="792" actId="20577"/>
          <ac:spMkLst>
            <pc:docMk/>
            <pc:sldMk cId="1074386331" sldId="368"/>
            <ac:spMk id="2" creationId="{44DAC3FE-7130-4F84-BB48-126F0EF78EF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2C61CC-80ED-41A4-9016-EE5C53694BF0}"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A27CFE53-E8BD-483D-A6F0-5F053E13BEA5}">
      <dgm:prSet custT="1"/>
      <dgm:spPr>
        <a:solidFill>
          <a:schemeClr val="accent6">
            <a:lumMod val="20000"/>
            <a:lumOff val="80000"/>
          </a:schemeClr>
        </a:solidFill>
        <a:effectLst>
          <a:outerShdw blurRad="50800" dist="38100" dir="2700000" algn="tl" rotWithShape="0">
            <a:prstClr val="black">
              <a:alpha val="40000"/>
            </a:prstClr>
          </a:outerShdw>
        </a:effectLst>
      </dgm:spPr>
      <dgm:t>
        <a:bodyPr/>
        <a:lstStyle/>
        <a:p>
          <a:r>
            <a:rPr lang="en-US" sz="2400" dirty="0">
              <a:solidFill>
                <a:sysClr val="windowText" lastClr="000000"/>
              </a:solidFill>
            </a:rPr>
            <a:t>Publication Types at RIMS:</a:t>
          </a:r>
        </a:p>
      </dgm:t>
    </dgm:pt>
    <dgm:pt modelId="{CA74B2ED-FE62-4F01-A35B-B02BFD415B4D}" type="parTrans" cxnId="{F07E045A-64A8-4525-B130-F07DD9C336F9}">
      <dgm:prSet/>
      <dgm:spPr/>
      <dgm:t>
        <a:bodyPr/>
        <a:lstStyle/>
        <a:p>
          <a:endParaRPr lang="en-US"/>
        </a:p>
      </dgm:t>
    </dgm:pt>
    <dgm:pt modelId="{FF0F0B74-141B-474D-B591-EAEC4068B6F9}" type="sibTrans" cxnId="{F07E045A-64A8-4525-B130-F07DD9C336F9}">
      <dgm:prSet/>
      <dgm:spPr/>
      <dgm:t>
        <a:bodyPr/>
        <a:lstStyle/>
        <a:p>
          <a:endParaRPr lang="en-US"/>
        </a:p>
      </dgm:t>
    </dgm:pt>
    <dgm:pt modelId="{CF7A187C-F96F-46E0-9785-5807089F5C0A}">
      <dgm:prSet custT="1"/>
      <dgm:spPr>
        <a:solidFill>
          <a:schemeClr val="accent6">
            <a:lumMod val="20000"/>
            <a:lumOff val="80000"/>
          </a:schemeClr>
        </a:solidFill>
        <a:effectLst>
          <a:outerShdw blurRad="50800" dist="38100" dir="2700000" algn="tl" rotWithShape="0">
            <a:prstClr val="black">
              <a:alpha val="40000"/>
            </a:prstClr>
          </a:outerShdw>
        </a:effectLst>
      </dgm:spPr>
      <dgm:t>
        <a:bodyPr/>
        <a:lstStyle/>
        <a:p>
          <a:r>
            <a:rPr lang="en-US" sz="2000" dirty="0">
              <a:solidFill>
                <a:sysClr val="windowText" lastClr="000000"/>
              </a:solidFill>
            </a:rPr>
            <a:t>Peer-reviewed journal articles, Review articles</a:t>
          </a:r>
        </a:p>
      </dgm:t>
    </dgm:pt>
    <dgm:pt modelId="{61B09BBC-16BE-405A-BCCF-21322B3AC9BC}" type="parTrans" cxnId="{8A4A1CF5-60FE-4D8C-961C-260B50112950}">
      <dgm:prSet/>
      <dgm:spPr/>
      <dgm:t>
        <a:bodyPr/>
        <a:lstStyle/>
        <a:p>
          <a:endParaRPr lang="en-US"/>
        </a:p>
      </dgm:t>
    </dgm:pt>
    <dgm:pt modelId="{00185670-4C47-4909-B8C5-13EB373DACE8}" type="sibTrans" cxnId="{8A4A1CF5-60FE-4D8C-961C-260B50112950}">
      <dgm:prSet/>
      <dgm:spPr/>
      <dgm:t>
        <a:bodyPr/>
        <a:lstStyle/>
        <a:p>
          <a:endParaRPr lang="en-US"/>
        </a:p>
      </dgm:t>
    </dgm:pt>
    <dgm:pt modelId="{92D80665-170A-4C7E-A76F-5145E8766643}">
      <dgm:prSet custT="1"/>
      <dgm:spPr>
        <a:solidFill>
          <a:schemeClr val="accent6">
            <a:lumMod val="20000"/>
            <a:lumOff val="80000"/>
          </a:schemeClr>
        </a:solidFill>
        <a:effectLst>
          <a:outerShdw blurRad="50800" dist="38100" dir="2700000" algn="tl" rotWithShape="0">
            <a:prstClr val="black">
              <a:alpha val="40000"/>
            </a:prstClr>
          </a:outerShdw>
        </a:effectLst>
      </dgm:spPr>
      <dgm:t>
        <a:bodyPr/>
        <a:lstStyle/>
        <a:p>
          <a:r>
            <a:rPr lang="en-US" sz="2000" dirty="0">
              <a:solidFill>
                <a:sysClr val="windowText" lastClr="000000"/>
              </a:solidFill>
            </a:rPr>
            <a:t>Editorials, letters, comment/debate/short survey</a:t>
          </a:r>
        </a:p>
      </dgm:t>
    </dgm:pt>
    <dgm:pt modelId="{E1918672-4C4E-4CBD-89F8-869959C2CC0B}" type="parTrans" cxnId="{FFC8D6D4-166B-4393-94B9-D7EB688A8F0E}">
      <dgm:prSet/>
      <dgm:spPr/>
      <dgm:t>
        <a:bodyPr/>
        <a:lstStyle/>
        <a:p>
          <a:endParaRPr lang="en-US"/>
        </a:p>
      </dgm:t>
    </dgm:pt>
    <dgm:pt modelId="{62C87EEA-D59D-4F5D-BCC5-D63DFE68A8F8}" type="sibTrans" cxnId="{FFC8D6D4-166B-4393-94B9-D7EB688A8F0E}">
      <dgm:prSet/>
      <dgm:spPr/>
      <dgm:t>
        <a:bodyPr/>
        <a:lstStyle/>
        <a:p>
          <a:endParaRPr lang="en-US"/>
        </a:p>
      </dgm:t>
    </dgm:pt>
    <dgm:pt modelId="{013F5A6F-6792-4C21-979E-D1DBC0E89CD1}">
      <dgm:prSet custT="1"/>
      <dgm:spPr>
        <a:solidFill>
          <a:schemeClr val="accent6">
            <a:lumMod val="20000"/>
            <a:lumOff val="80000"/>
          </a:schemeClr>
        </a:solidFill>
        <a:effectLst>
          <a:outerShdw blurRad="50800" dist="38100" dir="2700000" algn="tl" rotWithShape="0">
            <a:prstClr val="black">
              <a:alpha val="40000"/>
            </a:prstClr>
          </a:outerShdw>
        </a:effectLst>
      </dgm:spPr>
      <dgm:t>
        <a:bodyPr/>
        <a:lstStyle/>
        <a:p>
          <a:r>
            <a:rPr lang="en-US" sz="2000">
              <a:solidFill>
                <a:sysClr val="windowText" lastClr="000000"/>
              </a:solidFill>
            </a:rPr>
            <a:t>Books, chapters in books</a:t>
          </a:r>
        </a:p>
      </dgm:t>
    </dgm:pt>
    <dgm:pt modelId="{550E416A-A54B-4047-8213-2E79BED54A6A}" type="parTrans" cxnId="{9EC5B0ED-4524-42BC-82B8-9F41246AC4DF}">
      <dgm:prSet/>
      <dgm:spPr/>
      <dgm:t>
        <a:bodyPr/>
        <a:lstStyle/>
        <a:p>
          <a:endParaRPr lang="en-US"/>
        </a:p>
      </dgm:t>
    </dgm:pt>
    <dgm:pt modelId="{20D1AC1B-B768-45BE-9712-0E9B0824BC24}" type="sibTrans" cxnId="{9EC5B0ED-4524-42BC-82B8-9F41246AC4DF}">
      <dgm:prSet/>
      <dgm:spPr/>
      <dgm:t>
        <a:bodyPr/>
        <a:lstStyle/>
        <a:p>
          <a:endParaRPr lang="en-US"/>
        </a:p>
      </dgm:t>
    </dgm:pt>
    <dgm:pt modelId="{6FDFF9BF-879F-4324-B28A-B8D08767AA5E}">
      <dgm:prSet custT="1"/>
      <dgm:spPr>
        <a:solidFill>
          <a:schemeClr val="accent6">
            <a:lumMod val="20000"/>
            <a:lumOff val="80000"/>
          </a:schemeClr>
        </a:solidFill>
        <a:effectLst>
          <a:outerShdw blurRad="50800" dist="38100" dir="2700000" algn="tl" rotWithShape="0">
            <a:prstClr val="black">
              <a:alpha val="40000"/>
            </a:prstClr>
          </a:outerShdw>
        </a:effectLst>
      </dgm:spPr>
      <dgm:t>
        <a:bodyPr/>
        <a:lstStyle/>
        <a:p>
          <a:r>
            <a:rPr lang="en-US" sz="2000" dirty="0">
              <a:solidFill>
                <a:sysClr val="windowText" lastClr="000000"/>
              </a:solidFill>
            </a:rPr>
            <a:t>Conference papers</a:t>
          </a:r>
        </a:p>
      </dgm:t>
    </dgm:pt>
    <dgm:pt modelId="{362A20D1-2345-44A1-A0E4-C7DE90C320DA}" type="parTrans" cxnId="{2B88AE44-A03B-42B0-BC60-F99C08319F67}">
      <dgm:prSet/>
      <dgm:spPr/>
      <dgm:t>
        <a:bodyPr/>
        <a:lstStyle/>
        <a:p>
          <a:endParaRPr lang="en-US"/>
        </a:p>
      </dgm:t>
    </dgm:pt>
    <dgm:pt modelId="{62FE8251-378E-43AB-81F6-B297FC1CA558}" type="sibTrans" cxnId="{2B88AE44-A03B-42B0-BC60-F99C08319F67}">
      <dgm:prSet/>
      <dgm:spPr/>
      <dgm:t>
        <a:bodyPr/>
        <a:lstStyle/>
        <a:p>
          <a:endParaRPr lang="en-US"/>
        </a:p>
      </dgm:t>
    </dgm:pt>
    <dgm:pt modelId="{BA5212A9-3F29-4E6E-97DC-B18DFD93F583}">
      <dgm:prSet custT="1"/>
      <dgm:spPr>
        <a:solidFill>
          <a:schemeClr val="accent6">
            <a:lumMod val="20000"/>
            <a:lumOff val="80000"/>
          </a:schemeClr>
        </a:solidFill>
        <a:effectLst>
          <a:outerShdw blurRad="50800" dist="38100" dir="2700000" algn="tl" rotWithShape="0">
            <a:prstClr val="black">
              <a:alpha val="40000"/>
            </a:prstClr>
          </a:outerShdw>
        </a:effectLst>
      </dgm:spPr>
      <dgm:t>
        <a:bodyPr/>
        <a:lstStyle/>
        <a:p>
          <a:r>
            <a:rPr lang="en-US" sz="2000" dirty="0">
              <a:solidFill>
                <a:sysClr val="windowText" lastClr="000000"/>
              </a:solidFill>
            </a:rPr>
            <a:t>Other contribution</a:t>
          </a:r>
        </a:p>
      </dgm:t>
    </dgm:pt>
    <dgm:pt modelId="{2D0BA90B-9791-4822-918A-5D07FDB4123C}" type="parTrans" cxnId="{A34E40ED-3A62-4126-9233-78FE808318F7}">
      <dgm:prSet/>
      <dgm:spPr/>
      <dgm:t>
        <a:bodyPr/>
        <a:lstStyle/>
        <a:p>
          <a:endParaRPr lang="en-US"/>
        </a:p>
      </dgm:t>
    </dgm:pt>
    <dgm:pt modelId="{2EA49C84-336F-44C3-A4AC-440F564B3C44}" type="sibTrans" cxnId="{A34E40ED-3A62-4126-9233-78FE808318F7}">
      <dgm:prSet/>
      <dgm:spPr/>
      <dgm:t>
        <a:bodyPr/>
        <a:lstStyle/>
        <a:p>
          <a:endParaRPr lang="en-US"/>
        </a:p>
      </dgm:t>
    </dgm:pt>
    <dgm:pt modelId="{67829F5C-62D6-427E-ACC0-C1E63FE08FCE}" type="pres">
      <dgm:prSet presAssocID="{492C61CC-80ED-41A4-9016-EE5C53694BF0}" presName="diagram" presStyleCnt="0">
        <dgm:presLayoutVars>
          <dgm:dir/>
          <dgm:resizeHandles val="exact"/>
        </dgm:presLayoutVars>
      </dgm:prSet>
      <dgm:spPr/>
    </dgm:pt>
    <dgm:pt modelId="{2A840E36-4EB8-42A9-9FAC-7BDCAAF0F490}" type="pres">
      <dgm:prSet presAssocID="{A27CFE53-E8BD-483D-A6F0-5F053E13BEA5}" presName="node" presStyleLbl="node1" presStyleIdx="0" presStyleCnt="1" custLinFactNeighborX="-822" custLinFactNeighborY="4338">
        <dgm:presLayoutVars>
          <dgm:bulletEnabled val="1"/>
        </dgm:presLayoutVars>
      </dgm:prSet>
      <dgm:spPr/>
    </dgm:pt>
  </dgm:ptLst>
  <dgm:cxnLst>
    <dgm:cxn modelId="{4D995F02-8CF7-412C-9D3B-DEB8E7422AA2}" type="presOf" srcId="{92D80665-170A-4C7E-A76F-5145E8766643}" destId="{2A840E36-4EB8-42A9-9FAC-7BDCAAF0F490}" srcOrd="0" destOrd="2" presId="urn:microsoft.com/office/officeart/2005/8/layout/default"/>
    <dgm:cxn modelId="{FE8C791F-033F-4B4F-8178-86685E8C8FD8}" type="presOf" srcId="{A27CFE53-E8BD-483D-A6F0-5F053E13BEA5}" destId="{2A840E36-4EB8-42A9-9FAC-7BDCAAF0F490}" srcOrd="0" destOrd="0" presId="urn:microsoft.com/office/officeart/2005/8/layout/default"/>
    <dgm:cxn modelId="{6D793328-56E8-4A77-AA10-D4422B487C57}" type="presOf" srcId="{6FDFF9BF-879F-4324-B28A-B8D08767AA5E}" destId="{2A840E36-4EB8-42A9-9FAC-7BDCAAF0F490}" srcOrd="0" destOrd="4" presId="urn:microsoft.com/office/officeart/2005/8/layout/default"/>
    <dgm:cxn modelId="{2B88AE44-A03B-42B0-BC60-F99C08319F67}" srcId="{A27CFE53-E8BD-483D-A6F0-5F053E13BEA5}" destId="{6FDFF9BF-879F-4324-B28A-B8D08767AA5E}" srcOrd="3" destOrd="0" parTransId="{362A20D1-2345-44A1-A0E4-C7DE90C320DA}" sibTransId="{62FE8251-378E-43AB-81F6-B297FC1CA558}"/>
    <dgm:cxn modelId="{AB55BC6A-12B1-445A-9EEC-D818FF07BD1F}" type="presOf" srcId="{CF7A187C-F96F-46E0-9785-5807089F5C0A}" destId="{2A840E36-4EB8-42A9-9FAC-7BDCAAF0F490}" srcOrd="0" destOrd="1" presId="urn:microsoft.com/office/officeart/2005/8/layout/default"/>
    <dgm:cxn modelId="{09C8DB56-D646-4DF3-B411-15A55077789C}" type="presOf" srcId="{013F5A6F-6792-4C21-979E-D1DBC0E89CD1}" destId="{2A840E36-4EB8-42A9-9FAC-7BDCAAF0F490}" srcOrd="0" destOrd="3" presId="urn:microsoft.com/office/officeart/2005/8/layout/default"/>
    <dgm:cxn modelId="{F07E045A-64A8-4525-B130-F07DD9C336F9}" srcId="{492C61CC-80ED-41A4-9016-EE5C53694BF0}" destId="{A27CFE53-E8BD-483D-A6F0-5F053E13BEA5}" srcOrd="0" destOrd="0" parTransId="{CA74B2ED-FE62-4F01-A35B-B02BFD415B4D}" sibTransId="{FF0F0B74-141B-474D-B591-EAEC4068B6F9}"/>
    <dgm:cxn modelId="{FFC8D6D4-166B-4393-94B9-D7EB688A8F0E}" srcId="{A27CFE53-E8BD-483D-A6F0-5F053E13BEA5}" destId="{92D80665-170A-4C7E-A76F-5145E8766643}" srcOrd="1" destOrd="0" parTransId="{E1918672-4C4E-4CBD-89F8-869959C2CC0B}" sibTransId="{62C87EEA-D59D-4F5D-BCC5-D63DFE68A8F8}"/>
    <dgm:cxn modelId="{EA2040DD-66BC-429A-B6CF-ED5CE059479C}" type="presOf" srcId="{BA5212A9-3F29-4E6E-97DC-B18DFD93F583}" destId="{2A840E36-4EB8-42A9-9FAC-7BDCAAF0F490}" srcOrd="0" destOrd="5" presId="urn:microsoft.com/office/officeart/2005/8/layout/default"/>
    <dgm:cxn modelId="{631E38E5-B53E-4444-BA66-9A080CBC91EA}" type="presOf" srcId="{492C61CC-80ED-41A4-9016-EE5C53694BF0}" destId="{67829F5C-62D6-427E-ACC0-C1E63FE08FCE}" srcOrd="0" destOrd="0" presId="urn:microsoft.com/office/officeart/2005/8/layout/default"/>
    <dgm:cxn modelId="{A34E40ED-3A62-4126-9233-78FE808318F7}" srcId="{A27CFE53-E8BD-483D-A6F0-5F053E13BEA5}" destId="{BA5212A9-3F29-4E6E-97DC-B18DFD93F583}" srcOrd="4" destOrd="0" parTransId="{2D0BA90B-9791-4822-918A-5D07FDB4123C}" sibTransId="{2EA49C84-336F-44C3-A4AC-440F564B3C44}"/>
    <dgm:cxn modelId="{9EC5B0ED-4524-42BC-82B8-9F41246AC4DF}" srcId="{A27CFE53-E8BD-483D-A6F0-5F053E13BEA5}" destId="{013F5A6F-6792-4C21-979E-D1DBC0E89CD1}" srcOrd="2" destOrd="0" parTransId="{550E416A-A54B-4047-8213-2E79BED54A6A}" sibTransId="{20D1AC1B-B768-45BE-9712-0E9B0824BC24}"/>
    <dgm:cxn modelId="{8A4A1CF5-60FE-4D8C-961C-260B50112950}" srcId="{A27CFE53-E8BD-483D-A6F0-5F053E13BEA5}" destId="{CF7A187C-F96F-46E0-9785-5807089F5C0A}" srcOrd="0" destOrd="0" parTransId="{61B09BBC-16BE-405A-BCCF-21322B3AC9BC}" sibTransId="{00185670-4C47-4909-B8C5-13EB373DACE8}"/>
    <dgm:cxn modelId="{A17C6DCB-1B36-4DCD-BE0E-58255DE9CEC6}" type="presParOf" srcId="{67829F5C-62D6-427E-ACC0-C1E63FE08FCE}" destId="{2A840E36-4EB8-42A9-9FAC-7BDCAAF0F49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839BFB-AE63-470C-859E-085D2DB60352}" type="doc">
      <dgm:prSet loTypeId="urn:microsoft.com/office/officeart/2005/8/layout/process1" loCatId="process" qsTypeId="urn:microsoft.com/office/officeart/2005/8/quickstyle/simple1" qsCatId="simple" csTypeId="urn:microsoft.com/office/officeart/2005/8/colors/accent1_2" csCatId="accent1" phldr="1"/>
      <dgm:spPr/>
    </dgm:pt>
    <dgm:pt modelId="{97E9229C-E8D3-43E0-B80D-59C6D8010BB0}">
      <dgm:prSet phldrT="[Text]"/>
      <dgm:spPr>
        <a:solidFill>
          <a:schemeClr val="accent6">
            <a:lumMod val="60000"/>
            <a:lumOff val="40000"/>
          </a:schemeClr>
        </a:solidFill>
      </dgm:spPr>
      <dgm:t>
        <a:bodyPr/>
        <a:lstStyle/>
        <a:p>
          <a:r>
            <a:rPr lang="en-US" dirty="0"/>
            <a:t>New publication indexed in Scopus</a:t>
          </a:r>
          <a:endParaRPr lang="en-IL" dirty="0"/>
        </a:p>
      </dgm:t>
    </dgm:pt>
    <dgm:pt modelId="{6FCE7DD5-CD6D-4848-B9AD-FBB424E79993}" type="parTrans" cxnId="{DA57F599-D29D-4FF9-BD50-2B2A92A61BDF}">
      <dgm:prSet/>
      <dgm:spPr/>
      <dgm:t>
        <a:bodyPr/>
        <a:lstStyle/>
        <a:p>
          <a:endParaRPr lang="en-IL"/>
        </a:p>
      </dgm:t>
    </dgm:pt>
    <dgm:pt modelId="{E4BDC59D-3086-4B40-824B-43D02AD43298}" type="sibTrans" cxnId="{DA57F599-D29D-4FF9-BD50-2B2A92A61BDF}">
      <dgm:prSet/>
      <dgm:spPr/>
      <dgm:t>
        <a:bodyPr/>
        <a:lstStyle/>
        <a:p>
          <a:endParaRPr lang="en-IL"/>
        </a:p>
      </dgm:t>
    </dgm:pt>
    <dgm:pt modelId="{F8F85CCC-263E-41AB-9A88-1589099FF46D}">
      <dgm:prSet phldrT="[Text]"/>
      <dgm:spPr>
        <a:solidFill>
          <a:schemeClr val="accent6">
            <a:lumMod val="60000"/>
            <a:lumOff val="40000"/>
          </a:schemeClr>
        </a:solidFill>
      </dgm:spPr>
      <dgm:t>
        <a:bodyPr/>
        <a:lstStyle/>
        <a:p>
          <a:r>
            <a:rPr lang="en-US" dirty="0"/>
            <a:t>Disambiguated by PRS team and imported to their database</a:t>
          </a:r>
          <a:endParaRPr lang="en-IL" dirty="0"/>
        </a:p>
      </dgm:t>
    </dgm:pt>
    <dgm:pt modelId="{39F4B984-1937-462B-853A-2B963CA92B40}" type="parTrans" cxnId="{E3FFAB0B-1CF3-4846-B8C0-34A8D46771DB}">
      <dgm:prSet/>
      <dgm:spPr/>
      <dgm:t>
        <a:bodyPr/>
        <a:lstStyle/>
        <a:p>
          <a:endParaRPr lang="en-IL"/>
        </a:p>
      </dgm:t>
    </dgm:pt>
    <dgm:pt modelId="{6BE0FCE0-82E8-4B4E-93C0-CBAED65D7508}" type="sibTrans" cxnId="{E3FFAB0B-1CF3-4846-B8C0-34A8D46771DB}">
      <dgm:prSet/>
      <dgm:spPr/>
      <dgm:t>
        <a:bodyPr/>
        <a:lstStyle/>
        <a:p>
          <a:endParaRPr lang="en-IL"/>
        </a:p>
      </dgm:t>
    </dgm:pt>
    <dgm:pt modelId="{B2C81BE6-4807-4FA9-AD0F-351D413A5827}">
      <dgm:prSet phldrT="[Text]"/>
      <dgm:spPr>
        <a:solidFill>
          <a:schemeClr val="accent6">
            <a:lumMod val="60000"/>
            <a:lumOff val="40000"/>
          </a:schemeClr>
        </a:solidFill>
      </dgm:spPr>
      <dgm:t>
        <a:bodyPr/>
        <a:lstStyle/>
        <a:p>
          <a:r>
            <a:rPr lang="en-US" dirty="0"/>
            <a:t>Import to RIMS</a:t>
          </a:r>
          <a:endParaRPr lang="en-IL" dirty="0"/>
        </a:p>
      </dgm:t>
    </dgm:pt>
    <dgm:pt modelId="{3DB9E3EC-4518-478F-BEE4-CEAF59ABFF87}" type="parTrans" cxnId="{1F9AE795-EBEB-4635-98FB-2C93E9EE5DC1}">
      <dgm:prSet/>
      <dgm:spPr/>
      <dgm:t>
        <a:bodyPr/>
        <a:lstStyle/>
        <a:p>
          <a:endParaRPr lang="en-IL"/>
        </a:p>
      </dgm:t>
    </dgm:pt>
    <dgm:pt modelId="{5A73725C-D9C4-4BA2-A319-FF1DB9D37BCF}" type="sibTrans" cxnId="{1F9AE795-EBEB-4635-98FB-2C93E9EE5DC1}">
      <dgm:prSet/>
      <dgm:spPr/>
      <dgm:t>
        <a:bodyPr/>
        <a:lstStyle/>
        <a:p>
          <a:endParaRPr lang="en-IL"/>
        </a:p>
      </dgm:t>
    </dgm:pt>
    <dgm:pt modelId="{F82291AF-3339-4F5D-82F8-FF30A95C9A63}" type="pres">
      <dgm:prSet presAssocID="{22839BFB-AE63-470C-859E-085D2DB60352}" presName="Name0" presStyleCnt="0">
        <dgm:presLayoutVars>
          <dgm:dir/>
          <dgm:resizeHandles val="exact"/>
        </dgm:presLayoutVars>
      </dgm:prSet>
      <dgm:spPr/>
    </dgm:pt>
    <dgm:pt modelId="{EFC92832-3859-421F-ABF3-5161370AA239}" type="pres">
      <dgm:prSet presAssocID="{97E9229C-E8D3-43E0-B80D-59C6D8010BB0}" presName="node" presStyleLbl="node1" presStyleIdx="0" presStyleCnt="3">
        <dgm:presLayoutVars>
          <dgm:bulletEnabled val="1"/>
        </dgm:presLayoutVars>
      </dgm:prSet>
      <dgm:spPr/>
    </dgm:pt>
    <dgm:pt modelId="{5ADDF887-EB6F-4C21-A4CF-55C1B527CCF5}" type="pres">
      <dgm:prSet presAssocID="{E4BDC59D-3086-4B40-824B-43D02AD43298}" presName="sibTrans" presStyleLbl="sibTrans2D1" presStyleIdx="0" presStyleCnt="2"/>
      <dgm:spPr/>
    </dgm:pt>
    <dgm:pt modelId="{2B3BC5D8-6497-44E8-8E95-2DA73E2B9841}" type="pres">
      <dgm:prSet presAssocID="{E4BDC59D-3086-4B40-824B-43D02AD43298}" presName="connectorText" presStyleLbl="sibTrans2D1" presStyleIdx="0" presStyleCnt="2"/>
      <dgm:spPr/>
    </dgm:pt>
    <dgm:pt modelId="{33392CCB-9275-41DD-98B2-25446EBFDA95}" type="pres">
      <dgm:prSet presAssocID="{F8F85CCC-263E-41AB-9A88-1589099FF46D}" presName="node" presStyleLbl="node1" presStyleIdx="1" presStyleCnt="3">
        <dgm:presLayoutVars>
          <dgm:bulletEnabled val="1"/>
        </dgm:presLayoutVars>
      </dgm:prSet>
      <dgm:spPr/>
    </dgm:pt>
    <dgm:pt modelId="{C5819482-8205-4EA0-AFA8-5A642898F15F}" type="pres">
      <dgm:prSet presAssocID="{6BE0FCE0-82E8-4B4E-93C0-CBAED65D7508}" presName="sibTrans" presStyleLbl="sibTrans2D1" presStyleIdx="1" presStyleCnt="2"/>
      <dgm:spPr/>
    </dgm:pt>
    <dgm:pt modelId="{CB69319D-1685-43C6-9D08-7958168D482F}" type="pres">
      <dgm:prSet presAssocID="{6BE0FCE0-82E8-4B4E-93C0-CBAED65D7508}" presName="connectorText" presStyleLbl="sibTrans2D1" presStyleIdx="1" presStyleCnt="2"/>
      <dgm:spPr/>
    </dgm:pt>
    <dgm:pt modelId="{8776C075-E55E-4257-B70D-5855282FCA1B}" type="pres">
      <dgm:prSet presAssocID="{B2C81BE6-4807-4FA9-AD0F-351D413A5827}" presName="node" presStyleLbl="node1" presStyleIdx="2" presStyleCnt="3">
        <dgm:presLayoutVars>
          <dgm:bulletEnabled val="1"/>
        </dgm:presLayoutVars>
      </dgm:prSet>
      <dgm:spPr/>
    </dgm:pt>
  </dgm:ptLst>
  <dgm:cxnLst>
    <dgm:cxn modelId="{E3FFAB0B-1CF3-4846-B8C0-34A8D46771DB}" srcId="{22839BFB-AE63-470C-859E-085D2DB60352}" destId="{F8F85CCC-263E-41AB-9A88-1589099FF46D}" srcOrd="1" destOrd="0" parTransId="{39F4B984-1937-462B-853A-2B963CA92B40}" sibTransId="{6BE0FCE0-82E8-4B4E-93C0-CBAED65D7508}"/>
    <dgm:cxn modelId="{5F3CA61F-CF9F-4998-ADA7-46970CDAA4AD}" type="presOf" srcId="{6BE0FCE0-82E8-4B4E-93C0-CBAED65D7508}" destId="{CB69319D-1685-43C6-9D08-7958168D482F}" srcOrd="1" destOrd="0" presId="urn:microsoft.com/office/officeart/2005/8/layout/process1"/>
    <dgm:cxn modelId="{9E64DF60-1309-4423-A1F9-2A7E2AAFDB47}" type="presOf" srcId="{E4BDC59D-3086-4B40-824B-43D02AD43298}" destId="{2B3BC5D8-6497-44E8-8E95-2DA73E2B9841}" srcOrd="1" destOrd="0" presId="urn:microsoft.com/office/officeart/2005/8/layout/process1"/>
    <dgm:cxn modelId="{02ACAA63-BEEA-4686-9676-0A27325A558B}" type="presOf" srcId="{22839BFB-AE63-470C-859E-085D2DB60352}" destId="{F82291AF-3339-4F5D-82F8-FF30A95C9A63}" srcOrd="0" destOrd="0" presId="urn:microsoft.com/office/officeart/2005/8/layout/process1"/>
    <dgm:cxn modelId="{8FFC3C69-B862-42AC-9F7A-BB028854E9D7}" type="presOf" srcId="{6BE0FCE0-82E8-4B4E-93C0-CBAED65D7508}" destId="{C5819482-8205-4EA0-AFA8-5A642898F15F}" srcOrd="0" destOrd="0" presId="urn:microsoft.com/office/officeart/2005/8/layout/process1"/>
    <dgm:cxn modelId="{1F9AE795-EBEB-4635-98FB-2C93E9EE5DC1}" srcId="{22839BFB-AE63-470C-859E-085D2DB60352}" destId="{B2C81BE6-4807-4FA9-AD0F-351D413A5827}" srcOrd="2" destOrd="0" parTransId="{3DB9E3EC-4518-478F-BEE4-CEAF59ABFF87}" sibTransId="{5A73725C-D9C4-4BA2-A319-FF1DB9D37BCF}"/>
    <dgm:cxn modelId="{DA57F599-D29D-4FF9-BD50-2B2A92A61BDF}" srcId="{22839BFB-AE63-470C-859E-085D2DB60352}" destId="{97E9229C-E8D3-43E0-B80D-59C6D8010BB0}" srcOrd="0" destOrd="0" parTransId="{6FCE7DD5-CD6D-4848-B9AD-FBB424E79993}" sibTransId="{E4BDC59D-3086-4B40-824B-43D02AD43298}"/>
    <dgm:cxn modelId="{34DF58AA-9375-4C46-B33A-0C7809666C0D}" type="presOf" srcId="{F8F85CCC-263E-41AB-9A88-1589099FF46D}" destId="{33392CCB-9275-41DD-98B2-25446EBFDA95}" srcOrd="0" destOrd="0" presId="urn:microsoft.com/office/officeart/2005/8/layout/process1"/>
    <dgm:cxn modelId="{BE8DBDBD-8282-4013-BADB-614E5A68AF4F}" type="presOf" srcId="{E4BDC59D-3086-4B40-824B-43D02AD43298}" destId="{5ADDF887-EB6F-4C21-A4CF-55C1B527CCF5}" srcOrd="0" destOrd="0" presId="urn:microsoft.com/office/officeart/2005/8/layout/process1"/>
    <dgm:cxn modelId="{D9D1D5C1-D2E9-49D9-8C77-4033B42E7B54}" type="presOf" srcId="{B2C81BE6-4807-4FA9-AD0F-351D413A5827}" destId="{8776C075-E55E-4257-B70D-5855282FCA1B}" srcOrd="0" destOrd="0" presId="urn:microsoft.com/office/officeart/2005/8/layout/process1"/>
    <dgm:cxn modelId="{1BF78BFE-EA50-45C6-A977-CF3E09F82F62}" type="presOf" srcId="{97E9229C-E8D3-43E0-B80D-59C6D8010BB0}" destId="{EFC92832-3859-421F-ABF3-5161370AA239}" srcOrd="0" destOrd="0" presId="urn:microsoft.com/office/officeart/2005/8/layout/process1"/>
    <dgm:cxn modelId="{28A7C2AA-81BE-4427-A037-32D6812292E3}" type="presParOf" srcId="{F82291AF-3339-4F5D-82F8-FF30A95C9A63}" destId="{EFC92832-3859-421F-ABF3-5161370AA239}" srcOrd="0" destOrd="0" presId="urn:microsoft.com/office/officeart/2005/8/layout/process1"/>
    <dgm:cxn modelId="{B0BCDAEC-1131-4057-AF0F-39E3B0F32250}" type="presParOf" srcId="{F82291AF-3339-4F5D-82F8-FF30A95C9A63}" destId="{5ADDF887-EB6F-4C21-A4CF-55C1B527CCF5}" srcOrd="1" destOrd="0" presId="urn:microsoft.com/office/officeart/2005/8/layout/process1"/>
    <dgm:cxn modelId="{C793B884-35BD-46A1-B644-2A26C3B44011}" type="presParOf" srcId="{5ADDF887-EB6F-4C21-A4CF-55C1B527CCF5}" destId="{2B3BC5D8-6497-44E8-8E95-2DA73E2B9841}" srcOrd="0" destOrd="0" presId="urn:microsoft.com/office/officeart/2005/8/layout/process1"/>
    <dgm:cxn modelId="{7598784C-3475-4BA1-A703-A1EC4FFF478B}" type="presParOf" srcId="{F82291AF-3339-4F5D-82F8-FF30A95C9A63}" destId="{33392CCB-9275-41DD-98B2-25446EBFDA95}" srcOrd="2" destOrd="0" presId="urn:microsoft.com/office/officeart/2005/8/layout/process1"/>
    <dgm:cxn modelId="{30FC0FCC-3DDF-4C21-AC23-EE71D70D1EC2}" type="presParOf" srcId="{F82291AF-3339-4F5D-82F8-FF30A95C9A63}" destId="{C5819482-8205-4EA0-AFA8-5A642898F15F}" srcOrd="3" destOrd="0" presId="urn:microsoft.com/office/officeart/2005/8/layout/process1"/>
    <dgm:cxn modelId="{E404BFC9-25F2-4F88-B18A-D5B6F4A7D907}" type="presParOf" srcId="{C5819482-8205-4EA0-AFA8-5A642898F15F}" destId="{CB69319D-1685-43C6-9D08-7958168D482F}" srcOrd="0" destOrd="0" presId="urn:microsoft.com/office/officeart/2005/8/layout/process1"/>
    <dgm:cxn modelId="{825B0821-5F5D-454D-98BF-16D8758BC1BF}" type="presParOf" srcId="{F82291AF-3339-4F5D-82F8-FF30A95C9A63}" destId="{8776C075-E55E-4257-B70D-5855282FCA1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8C28A9-EB84-4961-98D4-F76FD6ACB446}" type="doc">
      <dgm:prSet loTypeId="urn:microsoft.com/office/officeart/2005/8/layout/hProcess9" loCatId="process" qsTypeId="urn:microsoft.com/office/officeart/2005/8/quickstyle/simple1" qsCatId="simple" csTypeId="urn:microsoft.com/office/officeart/2005/8/colors/accent1_2" csCatId="accent1" phldr="1"/>
      <dgm:spPr/>
    </dgm:pt>
    <dgm:pt modelId="{FE947996-1856-4F76-A9C5-CA8E8F1DC82F}">
      <dgm:prSet phldrT="[Text]"/>
      <dgm:spPr>
        <a:solidFill>
          <a:schemeClr val="accent6">
            <a:lumMod val="60000"/>
            <a:lumOff val="40000"/>
          </a:schemeClr>
        </a:solidFill>
      </dgm:spPr>
      <dgm:t>
        <a:bodyPr/>
        <a:lstStyle/>
        <a:p>
          <a:r>
            <a:rPr lang="en-US" altLang="zh-CN" dirty="0"/>
            <a:t>Entry in Progress</a:t>
          </a:r>
          <a:endParaRPr lang="en-IL" dirty="0"/>
        </a:p>
      </dgm:t>
    </dgm:pt>
    <dgm:pt modelId="{835F7FC6-D407-4E9E-A5C4-E9B1F19A91B7}" type="parTrans" cxnId="{B9E70597-DF9F-4B34-A59D-56E866B758E9}">
      <dgm:prSet/>
      <dgm:spPr/>
      <dgm:t>
        <a:bodyPr/>
        <a:lstStyle/>
        <a:p>
          <a:endParaRPr lang="en-IL"/>
        </a:p>
      </dgm:t>
    </dgm:pt>
    <dgm:pt modelId="{E547D737-6692-4926-AFB1-49E32CA34ECC}" type="sibTrans" cxnId="{B9E70597-DF9F-4B34-A59D-56E866B758E9}">
      <dgm:prSet/>
      <dgm:spPr/>
      <dgm:t>
        <a:bodyPr/>
        <a:lstStyle/>
        <a:p>
          <a:endParaRPr lang="en-IL"/>
        </a:p>
      </dgm:t>
    </dgm:pt>
    <dgm:pt modelId="{2633C757-F6FD-443A-A0F4-635E1E270932}">
      <dgm:prSet phldrT="[Text]"/>
      <dgm:spPr>
        <a:solidFill>
          <a:schemeClr val="accent6">
            <a:lumMod val="60000"/>
            <a:lumOff val="40000"/>
          </a:schemeClr>
        </a:solidFill>
      </dgm:spPr>
      <dgm:t>
        <a:bodyPr/>
        <a:lstStyle/>
        <a:p>
          <a:r>
            <a:rPr lang="en-US" dirty="0"/>
            <a:t>For Validation</a:t>
          </a:r>
          <a:endParaRPr lang="en-IL" dirty="0"/>
        </a:p>
      </dgm:t>
    </dgm:pt>
    <dgm:pt modelId="{3317A3CD-3189-4A46-9EE5-A38A238760A1}" type="parTrans" cxnId="{F69C3273-0ED2-4059-927C-84D75C816C3C}">
      <dgm:prSet/>
      <dgm:spPr/>
      <dgm:t>
        <a:bodyPr/>
        <a:lstStyle/>
        <a:p>
          <a:endParaRPr lang="en-IL"/>
        </a:p>
      </dgm:t>
    </dgm:pt>
    <dgm:pt modelId="{D7E02486-B43F-4982-B450-14D2DA874CF8}" type="sibTrans" cxnId="{F69C3273-0ED2-4059-927C-84D75C816C3C}">
      <dgm:prSet/>
      <dgm:spPr/>
      <dgm:t>
        <a:bodyPr/>
        <a:lstStyle/>
        <a:p>
          <a:endParaRPr lang="en-IL"/>
        </a:p>
      </dgm:t>
    </dgm:pt>
    <dgm:pt modelId="{92FD270E-8C9D-4D69-A066-926E9E173739}">
      <dgm:prSet phldrT="[Text]"/>
      <dgm:spPr>
        <a:solidFill>
          <a:schemeClr val="accent6">
            <a:lumMod val="60000"/>
            <a:lumOff val="40000"/>
          </a:schemeClr>
        </a:solidFill>
      </dgm:spPr>
      <dgm:t>
        <a:bodyPr/>
        <a:lstStyle/>
        <a:p>
          <a:r>
            <a:rPr lang="en-US" dirty="0"/>
            <a:t>Validated</a:t>
          </a:r>
          <a:endParaRPr lang="en-IL" dirty="0"/>
        </a:p>
      </dgm:t>
    </dgm:pt>
    <dgm:pt modelId="{262C1FAB-804E-4F60-8221-D61A34AC2C56}" type="parTrans" cxnId="{ACB33BAF-CFCE-4396-8038-801C629EBFE8}">
      <dgm:prSet/>
      <dgm:spPr/>
      <dgm:t>
        <a:bodyPr/>
        <a:lstStyle/>
        <a:p>
          <a:endParaRPr lang="en-IL"/>
        </a:p>
      </dgm:t>
    </dgm:pt>
    <dgm:pt modelId="{76FC202B-D447-4599-B721-83CE9D95B2D2}" type="sibTrans" cxnId="{ACB33BAF-CFCE-4396-8038-801C629EBFE8}">
      <dgm:prSet/>
      <dgm:spPr/>
      <dgm:t>
        <a:bodyPr/>
        <a:lstStyle/>
        <a:p>
          <a:endParaRPr lang="en-IL"/>
        </a:p>
      </dgm:t>
    </dgm:pt>
    <dgm:pt modelId="{8B2408AF-E0A5-4140-9775-EE08A1C19A9C}" type="pres">
      <dgm:prSet presAssocID="{908C28A9-EB84-4961-98D4-F76FD6ACB446}" presName="CompostProcess" presStyleCnt="0">
        <dgm:presLayoutVars>
          <dgm:dir/>
          <dgm:resizeHandles val="exact"/>
        </dgm:presLayoutVars>
      </dgm:prSet>
      <dgm:spPr/>
    </dgm:pt>
    <dgm:pt modelId="{E1F79B13-E2A9-4AC9-86D8-8ACFAEAED269}" type="pres">
      <dgm:prSet presAssocID="{908C28A9-EB84-4961-98D4-F76FD6ACB446}" presName="arrow" presStyleLbl="bgShp" presStyleIdx="0" presStyleCnt="1"/>
      <dgm:spPr/>
    </dgm:pt>
    <dgm:pt modelId="{46B8B94B-6375-420B-A55F-F9614C0BBA80}" type="pres">
      <dgm:prSet presAssocID="{908C28A9-EB84-4961-98D4-F76FD6ACB446}" presName="linearProcess" presStyleCnt="0"/>
      <dgm:spPr/>
    </dgm:pt>
    <dgm:pt modelId="{CD52B81A-CCB8-4A7E-B7E8-296F948F5F9D}" type="pres">
      <dgm:prSet presAssocID="{FE947996-1856-4F76-A9C5-CA8E8F1DC82F}" presName="textNode" presStyleLbl="node1" presStyleIdx="0" presStyleCnt="3">
        <dgm:presLayoutVars>
          <dgm:bulletEnabled val="1"/>
        </dgm:presLayoutVars>
      </dgm:prSet>
      <dgm:spPr/>
    </dgm:pt>
    <dgm:pt modelId="{1BBD8D6A-5E45-4FC9-8F31-711F9BEAEEE5}" type="pres">
      <dgm:prSet presAssocID="{E547D737-6692-4926-AFB1-49E32CA34ECC}" presName="sibTrans" presStyleCnt="0"/>
      <dgm:spPr/>
    </dgm:pt>
    <dgm:pt modelId="{EA314D8B-DA07-449A-8FFE-9B4A78688806}" type="pres">
      <dgm:prSet presAssocID="{2633C757-F6FD-443A-A0F4-635E1E270932}" presName="textNode" presStyleLbl="node1" presStyleIdx="1" presStyleCnt="3">
        <dgm:presLayoutVars>
          <dgm:bulletEnabled val="1"/>
        </dgm:presLayoutVars>
      </dgm:prSet>
      <dgm:spPr/>
    </dgm:pt>
    <dgm:pt modelId="{AFBDCB0C-3539-42E3-B799-BE45C55745BB}" type="pres">
      <dgm:prSet presAssocID="{D7E02486-B43F-4982-B450-14D2DA874CF8}" presName="sibTrans" presStyleCnt="0"/>
      <dgm:spPr/>
    </dgm:pt>
    <dgm:pt modelId="{2D20F23B-0ED9-446F-AD25-51E536A4023C}" type="pres">
      <dgm:prSet presAssocID="{92FD270E-8C9D-4D69-A066-926E9E173739}" presName="textNode" presStyleLbl="node1" presStyleIdx="2" presStyleCnt="3">
        <dgm:presLayoutVars>
          <dgm:bulletEnabled val="1"/>
        </dgm:presLayoutVars>
      </dgm:prSet>
      <dgm:spPr/>
    </dgm:pt>
  </dgm:ptLst>
  <dgm:cxnLst>
    <dgm:cxn modelId="{1D3B6632-7BCB-4C1D-A81C-6B70F2D2ADEF}" type="presOf" srcId="{2633C757-F6FD-443A-A0F4-635E1E270932}" destId="{EA314D8B-DA07-449A-8FFE-9B4A78688806}" srcOrd="0" destOrd="0" presId="urn:microsoft.com/office/officeart/2005/8/layout/hProcess9"/>
    <dgm:cxn modelId="{5B2F7471-8410-4C54-9846-CCB400C91F18}" type="presOf" srcId="{908C28A9-EB84-4961-98D4-F76FD6ACB446}" destId="{8B2408AF-E0A5-4140-9775-EE08A1C19A9C}" srcOrd="0" destOrd="0" presId="urn:microsoft.com/office/officeart/2005/8/layout/hProcess9"/>
    <dgm:cxn modelId="{F69C3273-0ED2-4059-927C-84D75C816C3C}" srcId="{908C28A9-EB84-4961-98D4-F76FD6ACB446}" destId="{2633C757-F6FD-443A-A0F4-635E1E270932}" srcOrd="1" destOrd="0" parTransId="{3317A3CD-3189-4A46-9EE5-A38A238760A1}" sibTransId="{D7E02486-B43F-4982-B450-14D2DA874CF8}"/>
    <dgm:cxn modelId="{6EE4087A-1DB7-42DF-A1C3-D26BCF6D57FD}" type="presOf" srcId="{92FD270E-8C9D-4D69-A066-926E9E173739}" destId="{2D20F23B-0ED9-446F-AD25-51E536A4023C}" srcOrd="0" destOrd="0" presId="urn:microsoft.com/office/officeart/2005/8/layout/hProcess9"/>
    <dgm:cxn modelId="{B9E70597-DF9F-4B34-A59D-56E866B758E9}" srcId="{908C28A9-EB84-4961-98D4-F76FD6ACB446}" destId="{FE947996-1856-4F76-A9C5-CA8E8F1DC82F}" srcOrd="0" destOrd="0" parTransId="{835F7FC6-D407-4E9E-A5C4-E9B1F19A91B7}" sibTransId="{E547D737-6692-4926-AFB1-49E32CA34ECC}"/>
    <dgm:cxn modelId="{3ED014A9-B3F2-4EE0-86F8-4BD702590A20}" type="presOf" srcId="{FE947996-1856-4F76-A9C5-CA8E8F1DC82F}" destId="{CD52B81A-CCB8-4A7E-B7E8-296F948F5F9D}" srcOrd="0" destOrd="0" presId="urn:microsoft.com/office/officeart/2005/8/layout/hProcess9"/>
    <dgm:cxn modelId="{ACB33BAF-CFCE-4396-8038-801C629EBFE8}" srcId="{908C28A9-EB84-4961-98D4-F76FD6ACB446}" destId="{92FD270E-8C9D-4D69-A066-926E9E173739}" srcOrd="2" destOrd="0" parTransId="{262C1FAB-804E-4F60-8221-D61A34AC2C56}" sibTransId="{76FC202B-D447-4599-B721-83CE9D95B2D2}"/>
    <dgm:cxn modelId="{CB5F6345-044E-4634-93EA-7233C0D84D1A}" type="presParOf" srcId="{8B2408AF-E0A5-4140-9775-EE08A1C19A9C}" destId="{E1F79B13-E2A9-4AC9-86D8-8ACFAEAED269}" srcOrd="0" destOrd="0" presId="urn:microsoft.com/office/officeart/2005/8/layout/hProcess9"/>
    <dgm:cxn modelId="{9638DDA5-44C4-4071-821B-8BB25F50AB9C}" type="presParOf" srcId="{8B2408AF-E0A5-4140-9775-EE08A1C19A9C}" destId="{46B8B94B-6375-420B-A55F-F9614C0BBA80}" srcOrd="1" destOrd="0" presId="urn:microsoft.com/office/officeart/2005/8/layout/hProcess9"/>
    <dgm:cxn modelId="{38C5C7BD-C3F9-4622-BC52-07355B1D4311}" type="presParOf" srcId="{46B8B94B-6375-420B-A55F-F9614C0BBA80}" destId="{CD52B81A-CCB8-4A7E-B7E8-296F948F5F9D}" srcOrd="0" destOrd="0" presId="urn:microsoft.com/office/officeart/2005/8/layout/hProcess9"/>
    <dgm:cxn modelId="{81117240-2277-4540-B12F-FC9D5AA0020D}" type="presParOf" srcId="{46B8B94B-6375-420B-A55F-F9614C0BBA80}" destId="{1BBD8D6A-5E45-4FC9-8F31-711F9BEAEEE5}" srcOrd="1" destOrd="0" presId="urn:microsoft.com/office/officeart/2005/8/layout/hProcess9"/>
    <dgm:cxn modelId="{36DE00A2-6D97-4DBD-B99A-895712235639}" type="presParOf" srcId="{46B8B94B-6375-420B-A55F-F9614C0BBA80}" destId="{EA314D8B-DA07-449A-8FFE-9B4A78688806}" srcOrd="2" destOrd="0" presId="urn:microsoft.com/office/officeart/2005/8/layout/hProcess9"/>
    <dgm:cxn modelId="{D63E0ED6-6673-43B9-BC32-11CA89902B16}" type="presParOf" srcId="{46B8B94B-6375-420B-A55F-F9614C0BBA80}" destId="{AFBDCB0C-3539-42E3-B799-BE45C55745BB}" srcOrd="3" destOrd="0" presId="urn:microsoft.com/office/officeart/2005/8/layout/hProcess9"/>
    <dgm:cxn modelId="{EEF8A3B4-2C89-41B0-86C5-086D7B92C0EA}" type="presParOf" srcId="{46B8B94B-6375-420B-A55F-F9614C0BBA80}" destId="{2D20F23B-0ED9-446F-AD25-51E536A4023C}" srcOrd="4" destOrd="0" presId="urn:microsoft.com/office/officeart/2005/8/layout/hProcess9"/>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40E36-4EB8-42A9-9FAC-7BDCAAF0F490}">
      <dsp:nvSpPr>
        <dsp:cNvPr id="0" name=""/>
        <dsp:cNvSpPr/>
      </dsp:nvSpPr>
      <dsp:spPr>
        <a:xfrm>
          <a:off x="516162" y="70"/>
          <a:ext cx="4718480" cy="283108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ysClr val="windowText" lastClr="000000"/>
              </a:solidFill>
            </a:rPr>
            <a:t>Publication Types at RIMS:</a:t>
          </a:r>
        </a:p>
        <a:p>
          <a:pPr marL="228600" lvl="1" indent="-228600" algn="l" defTabSz="889000">
            <a:lnSpc>
              <a:spcPct val="90000"/>
            </a:lnSpc>
            <a:spcBef>
              <a:spcPct val="0"/>
            </a:spcBef>
            <a:spcAft>
              <a:spcPct val="15000"/>
            </a:spcAft>
            <a:buChar char="•"/>
          </a:pPr>
          <a:r>
            <a:rPr lang="en-US" sz="2000" kern="1200" dirty="0">
              <a:solidFill>
                <a:sysClr val="windowText" lastClr="000000"/>
              </a:solidFill>
            </a:rPr>
            <a:t>Peer-reviewed journal articles, Review articles</a:t>
          </a:r>
        </a:p>
        <a:p>
          <a:pPr marL="228600" lvl="1" indent="-228600" algn="l" defTabSz="889000">
            <a:lnSpc>
              <a:spcPct val="90000"/>
            </a:lnSpc>
            <a:spcBef>
              <a:spcPct val="0"/>
            </a:spcBef>
            <a:spcAft>
              <a:spcPct val="15000"/>
            </a:spcAft>
            <a:buChar char="•"/>
          </a:pPr>
          <a:r>
            <a:rPr lang="en-US" sz="2000" kern="1200" dirty="0">
              <a:solidFill>
                <a:sysClr val="windowText" lastClr="000000"/>
              </a:solidFill>
            </a:rPr>
            <a:t>Editorials, letters, comment/debate/short survey</a:t>
          </a:r>
        </a:p>
        <a:p>
          <a:pPr marL="228600" lvl="1" indent="-228600" algn="l" defTabSz="889000">
            <a:lnSpc>
              <a:spcPct val="90000"/>
            </a:lnSpc>
            <a:spcBef>
              <a:spcPct val="0"/>
            </a:spcBef>
            <a:spcAft>
              <a:spcPct val="15000"/>
            </a:spcAft>
            <a:buChar char="•"/>
          </a:pPr>
          <a:r>
            <a:rPr lang="en-US" sz="2000" kern="1200">
              <a:solidFill>
                <a:sysClr val="windowText" lastClr="000000"/>
              </a:solidFill>
            </a:rPr>
            <a:t>Books, chapters in books</a:t>
          </a:r>
        </a:p>
        <a:p>
          <a:pPr marL="228600" lvl="1" indent="-228600" algn="l" defTabSz="889000">
            <a:lnSpc>
              <a:spcPct val="90000"/>
            </a:lnSpc>
            <a:spcBef>
              <a:spcPct val="0"/>
            </a:spcBef>
            <a:spcAft>
              <a:spcPct val="15000"/>
            </a:spcAft>
            <a:buChar char="•"/>
          </a:pPr>
          <a:r>
            <a:rPr lang="en-US" sz="2000" kern="1200" dirty="0">
              <a:solidFill>
                <a:sysClr val="windowText" lastClr="000000"/>
              </a:solidFill>
            </a:rPr>
            <a:t>Conference papers</a:t>
          </a:r>
        </a:p>
        <a:p>
          <a:pPr marL="228600" lvl="1" indent="-228600" algn="l" defTabSz="889000">
            <a:lnSpc>
              <a:spcPct val="90000"/>
            </a:lnSpc>
            <a:spcBef>
              <a:spcPct val="0"/>
            </a:spcBef>
            <a:spcAft>
              <a:spcPct val="15000"/>
            </a:spcAft>
            <a:buChar char="•"/>
          </a:pPr>
          <a:r>
            <a:rPr lang="en-US" sz="2000" kern="1200" dirty="0">
              <a:solidFill>
                <a:sysClr val="windowText" lastClr="000000"/>
              </a:solidFill>
            </a:rPr>
            <a:t>Other contribution</a:t>
          </a:r>
        </a:p>
      </dsp:txBody>
      <dsp:txXfrm>
        <a:off x="516162" y="70"/>
        <a:ext cx="4718480" cy="2831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92832-3859-421F-ABF3-5161370AA239}">
      <dsp:nvSpPr>
        <dsp:cNvPr id="0" name=""/>
        <dsp:cNvSpPr/>
      </dsp:nvSpPr>
      <dsp:spPr>
        <a:xfrm>
          <a:off x="7143" y="2053203"/>
          <a:ext cx="2135187" cy="1281112"/>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New publication indexed in Scopus</a:t>
          </a:r>
          <a:endParaRPr lang="en-IL" sz="1900" kern="1200" dirty="0"/>
        </a:p>
      </dsp:txBody>
      <dsp:txXfrm>
        <a:off x="44665" y="2090725"/>
        <a:ext cx="2060143" cy="1206068"/>
      </dsp:txXfrm>
    </dsp:sp>
    <dsp:sp modelId="{5ADDF887-EB6F-4C21-A4CF-55C1B527CCF5}">
      <dsp:nvSpPr>
        <dsp:cNvPr id="0" name=""/>
        <dsp:cNvSpPr/>
      </dsp:nvSpPr>
      <dsp:spPr>
        <a:xfrm>
          <a:off x="2355850" y="2428996"/>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L" sz="1500" kern="1200"/>
        </a:p>
      </dsp:txBody>
      <dsp:txXfrm>
        <a:off x="2355850" y="2534901"/>
        <a:ext cx="316861" cy="317716"/>
      </dsp:txXfrm>
    </dsp:sp>
    <dsp:sp modelId="{33392CCB-9275-41DD-98B2-25446EBFDA95}">
      <dsp:nvSpPr>
        <dsp:cNvPr id="0" name=""/>
        <dsp:cNvSpPr/>
      </dsp:nvSpPr>
      <dsp:spPr>
        <a:xfrm>
          <a:off x="2996406" y="2053203"/>
          <a:ext cx="2135187" cy="1281112"/>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Disambiguated by PRS team and imported to their database</a:t>
          </a:r>
          <a:endParaRPr lang="en-IL" sz="1900" kern="1200" dirty="0"/>
        </a:p>
      </dsp:txBody>
      <dsp:txXfrm>
        <a:off x="3033928" y="2090725"/>
        <a:ext cx="2060143" cy="1206068"/>
      </dsp:txXfrm>
    </dsp:sp>
    <dsp:sp modelId="{C5819482-8205-4EA0-AFA8-5A642898F15F}">
      <dsp:nvSpPr>
        <dsp:cNvPr id="0" name=""/>
        <dsp:cNvSpPr/>
      </dsp:nvSpPr>
      <dsp:spPr>
        <a:xfrm>
          <a:off x="5345112" y="2428996"/>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L" sz="1500" kern="1200"/>
        </a:p>
      </dsp:txBody>
      <dsp:txXfrm>
        <a:off x="5345112" y="2534901"/>
        <a:ext cx="316861" cy="317716"/>
      </dsp:txXfrm>
    </dsp:sp>
    <dsp:sp modelId="{8776C075-E55E-4257-B70D-5855282FCA1B}">
      <dsp:nvSpPr>
        <dsp:cNvPr id="0" name=""/>
        <dsp:cNvSpPr/>
      </dsp:nvSpPr>
      <dsp:spPr>
        <a:xfrm>
          <a:off x="5985668" y="2053203"/>
          <a:ext cx="2135187" cy="1281112"/>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Import to RIMS</a:t>
          </a:r>
          <a:endParaRPr lang="en-IL" sz="1900" kern="1200" dirty="0"/>
        </a:p>
      </dsp:txBody>
      <dsp:txXfrm>
        <a:off x="6023190" y="2090725"/>
        <a:ext cx="2060143" cy="1206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79B13-E2A9-4AC9-86D8-8ACFAEAED269}">
      <dsp:nvSpPr>
        <dsp:cNvPr id="0" name=""/>
        <dsp:cNvSpPr/>
      </dsp:nvSpPr>
      <dsp:spPr>
        <a:xfrm>
          <a:off x="526199" y="0"/>
          <a:ext cx="5963593" cy="268956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52B81A-CCB8-4A7E-B7E8-296F948F5F9D}">
      <dsp:nvSpPr>
        <dsp:cNvPr id="0" name=""/>
        <dsp:cNvSpPr/>
      </dsp:nvSpPr>
      <dsp:spPr>
        <a:xfrm>
          <a:off x="224388" y="806869"/>
          <a:ext cx="2104797" cy="1075826"/>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altLang="zh-CN" sz="2700" kern="1200" dirty="0"/>
            <a:t>Entry in Progress</a:t>
          </a:r>
          <a:endParaRPr lang="en-IL" sz="2700" kern="1200" dirty="0"/>
        </a:p>
      </dsp:txBody>
      <dsp:txXfrm>
        <a:off x="276905" y="859386"/>
        <a:ext cx="1999763" cy="970792"/>
      </dsp:txXfrm>
    </dsp:sp>
    <dsp:sp modelId="{EA314D8B-DA07-449A-8FFE-9B4A78688806}">
      <dsp:nvSpPr>
        <dsp:cNvPr id="0" name=""/>
        <dsp:cNvSpPr/>
      </dsp:nvSpPr>
      <dsp:spPr>
        <a:xfrm>
          <a:off x="2455597" y="806869"/>
          <a:ext cx="2104797" cy="1075826"/>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For Validation</a:t>
          </a:r>
          <a:endParaRPr lang="en-IL" sz="2700" kern="1200" dirty="0"/>
        </a:p>
      </dsp:txBody>
      <dsp:txXfrm>
        <a:off x="2508114" y="859386"/>
        <a:ext cx="1999763" cy="970792"/>
      </dsp:txXfrm>
    </dsp:sp>
    <dsp:sp modelId="{2D20F23B-0ED9-446F-AD25-51E536A4023C}">
      <dsp:nvSpPr>
        <dsp:cNvPr id="0" name=""/>
        <dsp:cNvSpPr/>
      </dsp:nvSpPr>
      <dsp:spPr>
        <a:xfrm>
          <a:off x="4686805" y="806869"/>
          <a:ext cx="2104797" cy="1075826"/>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Validated</a:t>
          </a:r>
          <a:endParaRPr lang="en-IL" sz="2700" kern="1200" dirty="0"/>
        </a:p>
      </dsp:txBody>
      <dsp:txXfrm>
        <a:off x="4739322" y="859386"/>
        <a:ext cx="1999763" cy="97079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A0313-F537-4ED0-973B-4729E10A826A}" type="datetimeFigureOut">
              <a:rPr lang="en-US" smtClean="0"/>
              <a:t>4/8/2022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92804-03A6-47F6-A893-4DDB8903A808}" type="slidenum">
              <a:rPr lang="en-US" smtClean="0"/>
              <a:t>‹#›</a:t>
            </a:fld>
            <a:endParaRPr lang="en-US" dirty="0"/>
          </a:p>
        </p:txBody>
      </p:sp>
    </p:spTree>
    <p:extLst>
      <p:ext uri="{BB962C8B-B14F-4D97-AF65-F5344CB8AC3E}">
        <p14:creationId xmlns:p14="http://schemas.microsoft.com/office/powerpoint/2010/main" val="294471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a:t>
            </a:fld>
            <a:endParaRPr lang="en-US" dirty="0"/>
          </a:p>
        </p:txBody>
      </p:sp>
    </p:spTree>
    <p:extLst>
      <p:ext uri="{BB962C8B-B14F-4D97-AF65-F5344CB8AC3E}">
        <p14:creationId xmlns:p14="http://schemas.microsoft.com/office/powerpoint/2010/main" val="709600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0DC92804-03A6-47F6-A893-4DDB8903A808}" type="slidenum">
              <a:rPr lang="en-US" smtClean="0"/>
              <a:t>11</a:t>
            </a:fld>
            <a:endParaRPr lang="en-US" dirty="0"/>
          </a:p>
        </p:txBody>
      </p:sp>
    </p:spTree>
    <p:extLst>
      <p:ext uri="{BB962C8B-B14F-4D97-AF65-F5344CB8AC3E}">
        <p14:creationId xmlns:p14="http://schemas.microsoft.com/office/powerpoint/2010/main" val="196964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C0559-D619-4E56-BF6F-3712370C2150}" type="slidenum">
              <a:rPr lang="en-US" smtClean="0"/>
              <a:t>21</a:t>
            </a:fld>
            <a:endParaRPr lang="en-US" dirty="0"/>
          </a:p>
        </p:txBody>
      </p:sp>
    </p:spTree>
    <p:extLst>
      <p:ext uri="{BB962C8B-B14F-4D97-AF65-F5344CB8AC3E}">
        <p14:creationId xmlns:p14="http://schemas.microsoft.com/office/powerpoint/2010/main" val="2762238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0DC92804-03A6-47F6-A893-4DDB8903A808}" type="slidenum">
              <a:rPr lang="en-US" smtClean="0"/>
              <a:t>2</a:t>
            </a:fld>
            <a:endParaRPr lang="en-US" dirty="0"/>
          </a:p>
        </p:txBody>
      </p:sp>
    </p:spTree>
    <p:extLst>
      <p:ext uri="{BB962C8B-B14F-4D97-AF65-F5344CB8AC3E}">
        <p14:creationId xmlns:p14="http://schemas.microsoft.com/office/powerpoint/2010/main" val="3906446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0DC92804-03A6-47F6-A893-4DDB8903A808}" type="slidenum">
              <a:rPr lang="en-US" smtClean="0"/>
              <a:t>3</a:t>
            </a:fld>
            <a:endParaRPr lang="en-US" dirty="0"/>
          </a:p>
        </p:txBody>
      </p:sp>
    </p:spTree>
    <p:extLst>
      <p:ext uri="{BB962C8B-B14F-4D97-AF65-F5344CB8AC3E}">
        <p14:creationId xmlns:p14="http://schemas.microsoft.com/office/powerpoint/2010/main" val="2313922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0DC92804-03A6-47F6-A893-4DDB8903A808}" type="slidenum">
              <a:rPr lang="en-US" smtClean="0"/>
              <a:t>4</a:t>
            </a:fld>
            <a:endParaRPr lang="en-US" dirty="0"/>
          </a:p>
        </p:txBody>
      </p:sp>
    </p:spTree>
    <p:extLst>
      <p:ext uri="{BB962C8B-B14F-4D97-AF65-F5344CB8AC3E}">
        <p14:creationId xmlns:p14="http://schemas.microsoft.com/office/powerpoint/2010/main" val="2635164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0DC92804-03A6-47F6-A893-4DDB8903A808}" type="slidenum">
              <a:rPr lang="en-US" smtClean="0"/>
              <a:t>5</a:t>
            </a:fld>
            <a:endParaRPr lang="en-US" dirty="0"/>
          </a:p>
        </p:txBody>
      </p:sp>
    </p:spTree>
    <p:extLst>
      <p:ext uri="{BB962C8B-B14F-4D97-AF65-F5344CB8AC3E}">
        <p14:creationId xmlns:p14="http://schemas.microsoft.com/office/powerpoint/2010/main" val="1167772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0DC92804-03A6-47F6-A893-4DDB8903A808}" type="slidenum">
              <a:rPr lang="en-US" smtClean="0"/>
              <a:t>6</a:t>
            </a:fld>
            <a:endParaRPr lang="en-US" dirty="0"/>
          </a:p>
        </p:txBody>
      </p:sp>
    </p:spTree>
    <p:extLst>
      <p:ext uri="{BB962C8B-B14F-4D97-AF65-F5344CB8AC3E}">
        <p14:creationId xmlns:p14="http://schemas.microsoft.com/office/powerpoint/2010/main" val="2794070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0DC92804-03A6-47F6-A893-4DDB8903A808}" type="slidenum">
              <a:rPr lang="en-US" smtClean="0"/>
              <a:t>8</a:t>
            </a:fld>
            <a:endParaRPr lang="en-US" dirty="0"/>
          </a:p>
        </p:txBody>
      </p:sp>
    </p:spTree>
    <p:extLst>
      <p:ext uri="{BB962C8B-B14F-4D97-AF65-F5344CB8AC3E}">
        <p14:creationId xmlns:p14="http://schemas.microsoft.com/office/powerpoint/2010/main" val="3462878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0DC92804-03A6-47F6-A893-4DDB8903A808}" type="slidenum">
              <a:rPr lang="en-US" smtClean="0"/>
              <a:t>9</a:t>
            </a:fld>
            <a:endParaRPr lang="en-US" dirty="0"/>
          </a:p>
        </p:txBody>
      </p:sp>
    </p:spTree>
    <p:extLst>
      <p:ext uri="{BB962C8B-B14F-4D97-AF65-F5344CB8AC3E}">
        <p14:creationId xmlns:p14="http://schemas.microsoft.com/office/powerpoint/2010/main" val="1680457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0DC92804-03A6-47F6-A893-4DDB8903A808}" type="slidenum">
              <a:rPr lang="en-US" smtClean="0"/>
              <a:t>10</a:t>
            </a:fld>
            <a:endParaRPr lang="en-US" dirty="0"/>
          </a:p>
        </p:txBody>
      </p:sp>
    </p:spTree>
    <p:extLst>
      <p:ext uri="{BB962C8B-B14F-4D97-AF65-F5344CB8AC3E}">
        <p14:creationId xmlns:p14="http://schemas.microsoft.com/office/powerpoint/2010/main" val="3406988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3AFB24-9188-4C0A-A512-E59E6F17DCAF}"/>
              </a:ext>
              <a:ext uri="{C183D7F6-B498-43B3-948B-1728B52AA6E4}">
                <adec:decorative xmlns:adec="http://schemas.microsoft.com/office/drawing/2017/decorative" val="1"/>
              </a:ext>
            </a:extLst>
          </p:cNvPr>
          <p:cNvSpPr/>
          <p:nvPr userDrawn="1"/>
        </p:nvSpPr>
        <p:spPr>
          <a:xfrm rot="10800000">
            <a:off x="4565" y="4294290"/>
            <a:ext cx="12188952" cy="2586866"/>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4D31D73-6FE4-4E4B-8D0B-E55FABBFA92B}"/>
              </a:ext>
              <a:ext uri="{C183D7F6-B498-43B3-948B-1728B52AA6E4}">
                <adec:decorative xmlns:adec="http://schemas.microsoft.com/office/drawing/2017/decorative" val="1"/>
              </a:ext>
            </a:extLst>
          </p:cNvPr>
          <p:cNvSpPr/>
          <p:nvPr userDrawn="1"/>
        </p:nvSpPr>
        <p:spPr>
          <a:xfrm rot="10800000">
            <a:off x="1524" y="4294290"/>
            <a:ext cx="12188952" cy="2586866"/>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39A9F4D9-AE67-4B73-8B27-FD437564D7A6}"/>
              </a:ext>
            </a:extLst>
          </p:cNvPr>
          <p:cNvSpPr>
            <a:spLocks noGrp="1"/>
          </p:cNvSpPr>
          <p:nvPr>
            <p:ph type="ctrTitle"/>
          </p:nvPr>
        </p:nvSpPr>
        <p:spPr>
          <a:xfrm>
            <a:off x="422899" y="4476329"/>
            <a:ext cx="6467547" cy="1558680"/>
          </a:xfrm>
        </p:spPr>
        <p:txBody>
          <a:bodyPr anchor="ctr" anchorCtr="0">
            <a:normAutofit/>
          </a:bodyPr>
          <a:lstStyle/>
          <a:p>
            <a:pPr algn="l">
              <a:lnSpc>
                <a:spcPts val="5800"/>
              </a:lnSpc>
            </a:pPr>
            <a:r>
              <a:rPr lang="en-US" sz="4800"/>
              <a:t>Click to edit Master title style</a:t>
            </a:r>
            <a:endParaRPr lang="en-US" sz="4800" dirty="0"/>
          </a:p>
        </p:txBody>
      </p:sp>
      <p:sp>
        <p:nvSpPr>
          <p:cNvPr id="8" name="Subtitle 24">
            <a:extLst>
              <a:ext uri="{FF2B5EF4-FFF2-40B4-BE49-F238E27FC236}">
                <a16:creationId xmlns:a16="http://schemas.microsoft.com/office/drawing/2014/main" id="{2A23FDD6-741A-4F02-B44B-70D85FCF5325}"/>
              </a:ext>
            </a:extLst>
          </p:cNvPr>
          <p:cNvSpPr>
            <a:spLocks noGrp="1"/>
          </p:cNvSpPr>
          <p:nvPr>
            <p:ph type="subTitle" idx="1"/>
          </p:nvPr>
        </p:nvSpPr>
        <p:spPr>
          <a:xfrm>
            <a:off x="7096924" y="4476328"/>
            <a:ext cx="4046957" cy="1558673"/>
          </a:xfrm>
        </p:spPr>
        <p:txBody>
          <a:bodyPr anchor="ctr">
            <a:normAutofit/>
          </a:bodyPr>
          <a:lstStyle>
            <a:lvl1pPr>
              <a:buNone/>
              <a:defRPr/>
            </a:lvl1pPr>
          </a:lstStyle>
          <a:p>
            <a:pPr algn="l">
              <a:lnSpc>
                <a:spcPts val="3200"/>
              </a:lnSpc>
            </a:pPr>
            <a:r>
              <a:rPr lang="en-US" sz="2200"/>
              <a:t>Click to edit Master subtitle style</a:t>
            </a:r>
            <a:endParaRPr lang="en-US" sz="2200" dirty="0"/>
          </a:p>
        </p:txBody>
      </p:sp>
      <p:sp>
        <p:nvSpPr>
          <p:cNvPr id="11" name="Picture Placeholder 10">
            <a:extLst>
              <a:ext uri="{FF2B5EF4-FFF2-40B4-BE49-F238E27FC236}">
                <a16:creationId xmlns:a16="http://schemas.microsoft.com/office/drawing/2014/main" id="{8942B78C-790E-4881-96BA-169A876C67F3}"/>
              </a:ext>
            </a:extLst>
          </p:cNvPr>
          <p:cNvSpPr>
            <a:spLocks noGrp="1"/>
          </p:cNvSpPr>
          <p:nvPr>
            <p:ph type="pic" sz="quarter" idx="13"/>
          </p:nvPr>
        </p:nvSpPr>
        <p:spPr>
          <a:xfrm>
            <a:off x="1524" y="0"/>
            <a:ext cx="12188952" cy="4271133"/>
          </a:xfrm>
          <a:solidFill>
            <a:schemeClr val="accent3"/>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92381543-EC92-42BD-A142-81963D4273D5}"/>
              </a:ext>
              <a:ext uri="{C183D7F6-B498-43B3-948B-1728B52AA6E4}">
                <adec:decorative xmlns:adec="http://schemas.microsoft.com/office/drawing/2017/decorative" val="1"/>
              </a:ext>
            </a:extLst>
          </p:cNvPr>
          <p:cNvSpPr/>
          <p:nvPr userDrawn="1"/>
        </p:nvSpPr>
        <p:spPr>
          <a:xfrm rot="10800000">
            <a:off x="11494040" y="4274977"/>
            <a:ext cx="699477" cy="189880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5" name="Straight Connector 14">
            <a:extLst>
              <a:ext uri="{FF2B5EF4-FFF2-40B4-BE49-F238E27FC236}">
                <a16:creationId xmlns:a16="http://schemas.microsoft.com/office/drawing/2014/main" id="{8A28D3FB-54EA-410D-A062-8F118E5D0CD7}"/>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93477A-1279-4BCC-8257-14CC2361F898}"/>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466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7BDB087A-3DA7-4017-A5B1-F130DC91FB35}"/>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Rectangle 6">
            <a:extLst>
              <a:ext uri="{FF2B5EF4-FFF2-40B4-BE49-F238E27FC236}">
                <a16:creationId xmlns:a16="http://schemas.microsoft.com/office/drawing/2014/main" id="{BAF5A401-D6B7-4962-876B-5DB5840E4F93}"/>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9B907326-D737-439C-9190-476F49A50994}"/>
              </a:ext>
            </a:extLst>
          </p:cNvPr>
          <p:cNvSpPr>
            <a:spLocks noGrp="1"/>
          </p:cNvSpPr>
          <p:nvPr>
            <p:ph type="title"/>
          </p:nvPr>
        </p:nvSpPr>
        <p:spPr>
          <a:xfrm>
            <a:off x="422145" y="539496"/>
            <a:ext cx="4907908" cy="2640432"/>
          </a:xfrm>
        </p:spPr>
        <p:txBody>
          <a:bodyPr anchor="t">
            <a:normAutofit/>
          </a:bodyPr>
          <a:lstStyle/>
          <a:p>
            <a:r>
              <a:rPr lang="en-US" sz="4800">
                <a:solidFill>
                  <a:schemeClr val="tx1"/>
                </a:solidFill>
              </a:rPr>
              <a:t>Click to edit Master title style</a:t>
            </a:r>
            <a:endParaRPr lang="en-US" sz="4800" dirty="0">
              <a:solidFill>
                <a:schemeClr val="tx1"/>
              </a:solidFill>
            </a:endParaRPr>
          </a:p>
        </p:txBody>
      </p:sp>
      <p:sp>
        <p:nvSpPr>
          <p:cNvPr id="9" name="Content Placeholder 2">
            <a:extLst>
              <a:ext uri="{FF2B5EF4-FFF2-40B4-BE49-F238E27FC236}">
                <a16:creationId xmlns:a16="http://schemas.microsoft.com/office/drawing/2014/main" id="{00B68F67-401D-47DB-8256-A99FC6E99F6C}"/>
              </a:ext>
            </a:extLst>
          </p:cNvPr>
          <p:cNvSpPr>
            <a:spLocks noGrp="1"/>
          </p:cNvSpPr>
          <p:nvPr>
            <p:ph idx="1"/>
          </p:nvPr>
        </p:nvSpPr>
        <p:spPr>
          <a:xfrm>
            <a:off x="5583401" y="539496"/>
            <a:ext cx="4956417" cy="2640432"/>
          </a:xfrm>
        </p:spPr>
        <p:txBody>
          <a:bodyPr anchor="t" anchorCtr="0">
            <a:normAutofit/>
          </a:bodyPr>
          <a:lstStyle>
            <a:lvl1pPr marL="0" indent="0">
              <a:buNone/>
              <a:defRPr/>
            </a:lvl1pPr>
          </a:lstStyle>
          <a:p>
            <a:pPr lvl="0">
              <a:lnSpc>
                <a:spcPts val="2800"/>
              </a:lnSpc>
            </a:pPr>
            <a:r>
              <a:rPr lang="en-US" sz="1800">
                <a:solidFill>
                  <a:schemeClr val="tx1"/>
                </a:solidFill>
              </a:rPr>
              <a:t>Click to edit Master text styles</a:t>
            </a:r>
          </a:p>
        </p:txBody>
      </p:sp>
      <p:sp>
        <p:nvSpPr>
          <p:cNvPr id="15" name="Picture Placeholder 14">
            <a:extLst>
              <a:ext uri="{FF2B5EF4-FFF2-40B4-BE49-F238E27FC236}">
                <a16:creationId xmlns:a16="http://schemas.microsoft.com/office/drawing/2014/main" id="{7F752DB1-6A0B-4783-9C40-800940EAFCFE}"/>
              </a:ext>
            </a:extLst>
          </p:cNvPr>
          <p:cNvSpPr>
            <a:spLocks noGrp="1"/>
          </p:cNvSpPr>
          <p:nvPr>
            <p:ph type="pic" sz="quarter" idx="13"/>
          </p:nvPr>
        </p:nvSpPr>
        <p:spPr>
          <a:xfrm>
            <a:off x="420624" y="3355848"/>
            <a:ext cx="5230368" cy="2816352"/>
          </a:xfrm>
          <a:solidFill>
            <a:schemeClr val="accent3"/>
          </a:solidFill>
        </p:spPr>
        <p:txBody>
          <a:bodyPr/>
          <a:lstStyle/>
          <a:p>
            <a:r>
              <a:rPr lang="en-US"/>
              <a:t>Click icon to add picture</a:t>
            </a:r>
            <a:endParaRPr lang="en-US" dirty="0"/>
          </a:p>
        </p:txBody>
      </p:sp>
      <p:sp>
        <p:nvSpPr>
          <p:cNvPr id="16" name="Picture Placeholder 14">
            <a:extLst>
              <a:ext uri="{FF2B5EF4-FFF2-40B4-BE49-F238E27FC236}">
                <a16:creationId xmlns:a16="http://schemas.microsoft.com/office/drawing/2014/main" id="{4F09D8BB-76EC-4BB5-8860-21FBB2990A2D}"/>
              </a:ext>
            </a:extLst>
          </p:cNvPr>
          <p:cNvSpPr>
            <a:spLocks noGrp="1"/>
          </p:cNvSpPr>
          <p:nvPr>
            <p:ph type="pic" sz="quarter" idx="14"/>
          </p:nvPr>
        </p:nvSpPr>
        <p:spPr>
          <a:xfrm>
            <a:off x="5650992" y="3355848"/>
            <a:ext cx="5843016" cy="2816352"/>
          </a:xfrm>
          <a:solidFill>
            <a:schemeClr val="accent3"/>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sp>
        <p:nvSpPr>
          <p:cNvPr id="6" name="Rectangle 5">
            <a:extLst>
              <a:ext uri="{FF2B5EF4-FFF2-40B4-BE49-F238E27FC236}">
                <a16:creationId xmlns:a16="http://schemas.microsoft.com/office/drawing/2014/main" id="{CCADA8C2-1E19-4FCB-8656-240C92CFB7B1}"/>
              </a:ext>
              <a:ext uri="{C183D7F6-B498-43B3-948B-1728B52AA6E4}">
                <adec:decorative xmlns:adec="http://schemas.microsoft.com/office/drawing/2017/decorative" val="1"/>
              </a:ext>
            </a:extLst>
          </p:cNvPr>
          <p:cNvSpPr/>
          <p:nvPr userDrawn="1"/>
        </p:nvSpPr>
        <p:spPr>
          <a:xfrm rot="10800000">
            <a:off x="-1" y="3352062"/>
            <a:ext cx="413642" cy="282013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2" name="Straight Connector 11">
            <a:extLst>
              <a:ext uri="{FF2B5EF4-FFF2-40B4-BE49-F238E27FC236}">
                <a16:creationId xmlns:a16="http://schemas.microsoft.com/office/drawing/2014/main" id="{CBF1133D-7CCD-4CD4-B2BA-F05FAE174248}"/>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B2B0F32-F444-4A9F-8575-96F5D13E4231}"/>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96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8941816-7203-4339-8B31-60B4107A1EEA}"/>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ectangle 5">
            <a:extLst>
              <a:ext uri="{FF2B5EF4-FFF2-40B4-BE49-F238E27FC236}">
                <a16:creationId xmlns:a16="http://schemas.microsoft.com/office/drawing/2014/main" id="{1A7A4606-69F4-4469-B7C4-4AF495ACE2BB}"/>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9BDEB7A-D103-487A-8C1B-9145FB24B663}"/>
              </a:ext>
            </a:extLst>
          </p:cNvPr>
          <p:cNvSpPr>
            <a:spLocks noGrp="1"/>
          </p:cNvSpPr>
          <p:nvPr>
            <p:ph type="title"/>
          </p:nvPr>
        </p:nvSpPr>
        <p:spPr>
          <a:xfrm>
            <a:off x="422897" y="539496"/>
            <a:ext cx="5228393" cy="2697190"/>
          </a:xfrm>
        </p:spPr>
        <p:txBody>
          <a:bodyPr anchor="b">
            <a:normAutofit/>
          </a:bodyPr>
          <a:lstStyle/>
          <a:p>
            <a:r>
              <a:rPr lang="en-US" sz="4800"/>
              <a:t>Click to edit Master title style</a:t>
            </a:r>
            <a:endParaRPr lang="en-US" sz="4800" dirty="0"/>
          </a:p>
        </p:txBody>
      </p:sp>
      <p:sp>
        <p:nvSpPr>
          <p:cNvPr id="8" name="Content Placeholder 2">
            <a:extLst>
              <a:ext uri="{FF2B5EF4-FFF2-40B4-BE49-F238E27FC236}">
                <a16:creationId xmlns:a16="http://schemas.microsoft.com/office/drawing/2014/main" id="{F3017A3E-25F7-41D5-AABB-24D0E2673A63}"/>
              </a:ext>
            </a:extLst>
          </p:cNvPr>
          <p:cNvSpPr>
            <a:spLocks noGrp="1"/>
          </p:cNvSpPr>
          <p:nvPr>
            <p:ph idx="1"/>
          </p:nvPr>
        </p:nvSpPr>
        <p:spPr>
          <a:xfrm>
            <a:off x="422897" y="3354749"/>
            <a:ext cx="5228392" cy="2582470"/>
          </a:xfrm>
        </p:spPr>
        <p:txBody>
          <a:bodyPr>
            <a:noAutofit/>
          </a:bodyPr>
          <a:lstStyle>
            <a:lvl1pPr marL="0" indent="0">
              <a:buNone/>
              <a:defRPr/>
            </a:lvl1pPr>
          </a:lstStyle>
          <a:p>
            <a:pPr lvl="0">
              <a:lnSpc>
                <a:spcPts val="2800"/>
              </a:lnSpc>
            </a:pPr>
            <a:r>
              <a:rPr lang="en-US" sz="1800"/>
              <a:t>Click to edit Master text styles</a:t>
            </a:r>
          </a:p>
        </p:txBody>
      </p:sp>
      <p:sp>
        <p:nvSpPr>
          <p:cNvPr id="9" name="Rectangle 8">
            <a:extLst>
              <a:ext uri="{FF2B5EF4-FFF2-40B4-BE49-F238E27FC236}">
                <a16:creationId xmlns:a16="http://schemas.microsoft.com/office/drawing/2014/main" id="{C262D696-4404-4062-9387-925D9687B972}"/>
              </a:ext>
              <a:ext uri="{C183D7F6-B498-43B3-948B-1728B52AA6E4}">
                <adec:decorative xmlns:adec="http://schemas.microsoft.com/office/drawing/2017/decorative" val="1"/>
              </a:ext>
            </a:extLst>
          </p:cNvPr>
          <p:cNvSpPr/>
          <p:nvPr userDrawn="1"/>
        </p:nvSpPr>
        <p:spPr>
          <a:xfrm rot="10800000">
            <a:off x="6095999" y="695340"/>
            <a:ext cx="5391683" cy="547685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1" name="Straight Connector 10">
            <a:extLst>
              <a:ext uri="{FF2B5EF4-FFF2-40B4-BE49-F238E27FC236}">
                <a16:creationId xmlns:a16="http://schemas.microsoft.com/office/drawing/2014/main" id="{C415F07E-A8F5-473A-90AC-3BF5823C08A3}"/>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05C0C26-4C66-47DC-B079-5B94C22F15BD}"/>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C0FC374E-BABB-4A9C-A608-04A2B9C68F26}"/>
              </a:ext>
            </a:extLst>
          </p:cNvPr>
          <p:cNvSpPr>
            <a:spLocks noGrp="1"/>
          </p:cNvSpPr>
          <p:nvPr>
            <p:ph type="pic" sz="quarter" idx="13"/>
          </p:nvPr>
        </p:nvSpPr>
        <p:spPr>
          <a:xfrm>
            <a:off x="6620256" y="1243584"/>
            <a:ext cx="4361688" cy="4361688"/>
          </a:xfrm>
          <a:solidFill>
            <a:schemeClr val="accent3"/>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097349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524000" y="1463557"/>
            <a:ext cx="9144000" cy="2387600"/>
          </a:xfrm>
        </p:spPr>
        <p:txBody>
          <a:bodyPr anchor="b">
            <a:normAutofit/>
          </a:bodyPr>
          <a:lstStyle>
            <a:lvl1pPr algn="ctr">
              <a:lnSpc>
                <a:spcPct val="90000"/>
              </a:lnSpc>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524000" y="3943232"/>
            <a:ext cx="9144000" cy="1655762"/>
          </a:xfrm>
        </p:spPr>
        <p:txBody>
          <a:bodyPr>
            <a:normAutofit/>
          </a:bodyPr>
          <a:lstStyle>
            <a:lvl1pPr marL="0" indent="0" algn="ctr">
              <a:lnSpc>
                <a:spcPts val="32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C1D965B-87A4-4F43-BE02-800BCCDF42EF}"/>
              </a:ext>
            </a:extLst>
          </p:cNvPr>
          <p:cNvSpPr>
            <a:spLocks noGrp="1"/>
          </p:cNvSpPr>
          <p:nvPr>
            <p:ph type="dt" sz="half" idx="10"/>
          </p:nvPr>
        </p:nvSpPr>
        <p:spPr>
          <a:xfrm>
            <a:off x="420624" y="6217920"/>
            <a:ext cx="2743200" cy="640080"/>
          </a:xfrm>
        </p:spPr>
        <p:txBody>
          <a:bodyPr anchor="ctr" anchorCtr="0"/>
          <a:lstStyle/>
          <a:p>
            <a:r>
              <a:rPr lang="en-US" dirty="0"/>
              <a:t>Monday, February 1, 20XX</a:t>
            </a:r>
          </a:p>
        </p:txBody>
      </p:sp>
      <p:sp>
        <p:nvSpPr>
          <p:cNvPr id="5" name="Footer Placeholder 4">
            <a:extLst>
              <a:ext uri="{FF2B5EF4-FFF2-40B4-BE49-F238E27FC236}">
                <a16:creationId xmlns:a16="http://schemas.microsoft.com/office/drawing/2014/main" id="{389ED35B-CBF1-40D9-BAA7-CF9E1E22B8FC}"/>
              </a:ext>
            </a:extLst>
          </p:cNvPr>
          <p:cNvSpPr>
            <a:spLocks noGrp="1"/>
          </p:cNvSpPr>
          <p:nvPr>
            <p:ph type="ftr" sz="quarter" idx="11"/>
          </p:nvPr>
        </p:nvSpPr>
        <p:spPr>
          <a:xfrm>
            <a:off x="3767328" y="6217920"/>
            <a:ext cx="7196328" cy="640080"/>
          </a:xfrm>
        </p:spPr>
        <p:txBody>
          <a:bodyPr anchor="ctr" anchorCtr="0"/>
          <a:lstStyle/>
          <a:p>
            <a:r>
              <a:rPr lang="en-US" dirty="0"/>
              <a:t>Sample Footer Text</a:t>
            </a:r>
          </a:p>
        </p:txBody>
      </p:sp>
      <p:sp>
        <p:nvSpPr>
          <p:cNvPr id="6" name="Slide Number Placeholder 5">
            <a:extLst>
              <a:ext uri="{FF2B5EF4-FFF2-40B4-BE49-F238E27FC236}">
                <a16:creationId xmlns:a16="http://schemas.microsoft.com/office/drawing/2014/main" id="{3D26653A-450D-4BDE-8718-99F2D9314259}"/>
              </a:ext>
            </a:extLst>
          </p:cNvPr>
          <p:cNvSpPr>
            <a:spLocks noGrp="1"/>
          </p:cNvSpPr>
          <p:nvPr>
            <p:ph type="sldNum" sz="quarter" idx="12"/>
          </p:nvPr>
        </p:nvSpPr>
        <p:spPr>
          <a:xfrm>
            <a:off x="11503152" y="0"/>
            <a:ext cx="685800" cy="685800"/>
          </a:xfrm>
        </p:spPr>
        <p:txBody>
          <a:bodyPr/>
          <a:lstStyle>
            <a:lvl1pPr algn="ctr">
              <a:defRPr/>
            </a:lvl1pPr>
          </a:lstStyle>
          <a:p>
            <a:fld id="{3A4F6043-7A67-491B-98BC-F933DED7226D}" type="slidenum">
              <a:rPr lang="en-US" smtClean="0"/>
              <a:t>‹#›</a:t>
            </a:fld>
            <a:endParaRPr lang="en-US" dirty="0"/>
          </a:p>
        </p:txBody>
      </p:sp>
    </p:spTree>
    <p:extLst>
      <p:ext uri="{BB962C8B-B14F-4D97-AF65-F5344CB8AC3E}">
        <p14:creationId xmlns:p14="http://schemas.microsoft.com/office/powerpoint/2010/main" val="1070671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43032"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43032" cy="1500187"/>
          </a:xfrm>
        </p:spPr>
        <p:txBody>
          <a:bodyPr>
            <a:no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64E2B4-314C-4D4F-8938-E437A2EF527B}"/>
              </a:ext>
            </a:extLst>
          </p:cNvPr>
          <p:cNvSpPr>
            <a:spLocks noGrp="1"/>
          </p:cNvSpPr>
          <p:nvPr>
            <p:ph type="dt" sz="half" idx="10"/>
          </p:nvPr>
        </p:nvSpPr>
        <p:spPr/>
        <p:txBody>
          <a:bodyPr/>
          <a:lstStyle/>
          <a:p>
            <a:r>
              <a:rPr lang="en-US" dirty="0"/>
              <a:t>Monday, February 1, 20XX</a:t>
            </a:r>
          </a:p>
        </p:txBody>
      </p:sp>
      <p:sp>
        <p:nvSpPr>
          <p:cNvPr id="5" name="Footer Placeholder 4">
            <a:extLst>
              <a:ext uri="{FF2B5EF4-FFF2-40B4-BE49-F238E27FC236}">
                <a16:creationId xmlns:a16="http://schemas.microsoft.com/office/drawing/2014/main" id="{72442F23-6986-4A36-97F0-13F305A2DEBF}"/>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94BA1B9-2423-42BD-A553-DC5703F6243F}"/>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719606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a:xfrm>
            <a:off x="420624" y="365125"/>
            <a:ext cx="10543032" cy="1325563"/>
          </a:xfrm>
        </p:spPr>
        <p:txBody>
          <a:bodyPr>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599176" cy="4206382"/>
          </a:xfrm>
        </p:spPr>
        <p:txBody>
          <a:bodyPr/>
          <a:lstStyle>
            <a:lvl1pPr marL="457200" indent="-457200">
              <a:buFont typeface="Wingdings 2" panose="05020102010507070707" pitchFamily="18" charset="2"/>
              <a:buChar char="¬"/>
              <a:defRPr/>
            </a:lvl1pPr>
            <a:lvl2pPr marL="800100" indent="-342900">
              <a:buFont typeface="Wingdings 2" panose="05020102010507070707" pitchFamily="18" charset="2"/>
              <a:buChar char="¬"/>
              <a:defRPr/>
            </a:lvl2pPr>
            <a:lvl3pPr marL="1257300" indent="-342900">
              <a:buFont typeface="Wingdings 2" panose="05020102010507070707" pitchFamily="18" charset="2"/>
              <a:buChar char="¬"/>
              <a:defRPr/>
            </a:lvl3pPr>
            <a:lvl4pPr marL="1657350" indent="-285750">
              <a:buFont typeface="Wingdings 2" panose="05020102010507070707" pitchFamily="18" charset="2"/>
              <a:buChar char="¬"/>
              <a:defRPr/>
            </a:lvl4pPr>
            <a:lvl5pPr marL="2114550" indent="-28575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6172200" y="1825625"/>
            <a:ext cx="4791456" cy="4206382"/>
          </a:xfrm>
        </p:spPr>
        <p:txBody>
          <a:bodyPr/>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FA1B49-6AAA-4DA7-970F-B75899F1AB51}"/>
              </a:ext>
            </a:extLst>
          </p:cNvPr>
          <p:cNvSpPr>
            <a:spLocks noGrp="1"/>
          </p:cNvSpPr>
          <p:nvPr>
            <p:ph type="dt" sz="half" idx="10"/>
          </p:nvPr>
        </p:nvSpPr>
        <p:spPr/>
        <p:txBody>
          <a:bodyPr/>
          <a:lstStyle/>
          <a:p>
            <a:r>
              <a:rPr lang="en-US" dirty="0"/>
              <a:t>Monday, February 1, 20XX</a:t>
            </a:r>
          </a:p>
        </p:txBody>
      </p:sp>
      <p:sp>
        <p:nvSpPr>
          <p:cNvPr id="6" name="Footer Placeholder 5">
            <a:extLst>
              <a:ext uri="{FF2B5EF4-FFF2-40B4-BE49-F238E27FC236}">
                <a16:creationId xmlns:a16="http://schemas.microsoft.com/office/drawing/2014/main" id="{DEE3649A-B9A2-4737-B47E-758DC140688B}"/>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250C1407-C705-451C-878E-8175DCCD500D}"/>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893197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0624" y="365125"/>
            <a:ext cx="10543032"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0624" y="1681163"/>
            <a:ext cx="554969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0624" y="2505075"/>
            <a:ext cx="554969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970321" y="1681163"/>
            <a:ext cx="4993335"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970321" y="2505075"/>
            <a:ext cx="4993335"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A6298F3-0AEC-4811-99A4-B78AE3A70B1E}"/>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8" name="Footer Placeholder 7">
            <a:extLst>
              <a:ext uri="{FF2B5EF4-FFF2-40B4-BE49-F238E27FC236}">
                <a16:creationId xmlns:a16="http://schemas.microsoft.com/office/drawing/2014/main" id="{AA7690B4-8A9A-4717-8B0B-2C921292656C}"/>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5328F00A-44BE-4E0A-B1CE-1FC489654F71}"/>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191478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43032" cy="1325563"/>
          </a:xfrm>
        </p:spPr>
        <p:txBody>
          <a:bodyPr>
            <a:normAutofit/>
          </a:bodyPr>
          <a:lstStyle>
            <a:lvl1pPr>
              <a:defRPr sz="5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443A871-5A76-4349-99F0-C46C77380477}"/>
              </a:ext>
            </a:extLst>
          </p:cNvPr>
          <p:cNvSpPr>
            <a:spLocks noGrp="1"/>
          </p:cNvSpPr>
          <p:nvPr>
            <p:ph type="dt" sz="half" idx="10"/>
          </p:nvPr>
        </p:nvSpPr>
        <p:spPr/>
        <p:txBody>
          <a:bodyPr/>
          <a:lstStyle/>
          <a:p>
            <a:r>
              <a:rPr lang="en-US" dirty="0"/>
              <a:t>Monday, February 1, 20XX</a:t>
            </a:r>
          </a:p>
        </p:txBody>
      </p:sp>
      <p:sp>
        <p:nvSpPr>
          <p:cNvPr id="4" name="Footer Placeholder 3">
            <a:extLst>
              <a:ext uri="{FF2B5EF4-FFF2-40B4-BE49-F238E27FC236}">
                <a16:creationId xmlns:a16="http://schemas.microsoft.com/office/drawing/2014/main" id="{F472E803-8BD9-40A2-8389-C19DA11480ED}"/>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F05414ED-B772-4B84-813E-E34C9A97C05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891336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629900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43032" cy="1600200"/>
          </a:xfrm>
        </p:spPr>
        <p:txBody>
          <a:bodyPr anchor="b">
            <a:noAutofit/>
          </a:bodyPr>
          <a:lstStyle>
            <a:lvl1pPr>
              <a:defRPr sz="5200">
                <a:latin typeface="Dante (Headings)2"/>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5183188" y="2199340"/>
            <a:ext cx="5780468" cy="366171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4489180"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94813E-250B-4422-AE46-5E1AB964A417}"/>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6" name="Footer Placeholder 5">
            <a:extLst>
              <a:ext uri="{FF2B5EF4-FFF2-40B4-BE49-F238E27FC236}">
                <a16:creationId xmlns:a16="http://schemas.microsoft.com/office/drawing/2014/main" id="{61CB5B81-E9CC-45F3-8EF1-35D2C8FF1550}"/>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F5DA7E97-5A73-4602-9582-6CDACB9185F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758513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4489180" cy="1600200"/>
          </a:xfrm>
        </p:spPr>
        <p:txBody>
          <a:bodyPr anchor="b">
            <a:norm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5183188"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4489180"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305-9768-4792-866C-91238D45695D}"/>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6" name="Footer Placeholder 5">
            <a:extLst>
              <a:ext uri="{FF2B5EF4-FFF2-40B4-BE49-F238E27FC236}">
                <a16:creationId xmlns:a16="http://schemas.microsoft.com/office/drawing/2014/main" id="{2CDBF050-0FF1-499F-936E-FAAE50DC3D3E}"/>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08902C2E-1542-46B4-85B1-7A4B3F7724FC}"/>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581698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useBgFill="1">
        <p:nvSpPr>
          <p:cNvPr id="5" name="Background Gray Rectangle">
            <a:extLst>
              <a:ext uri="{FF2B5EF4-FFF2-40B4-BE49-F238E27FC236}">
                <a16:creationId xmlns:a16="http://schemas.microsoft.com/office/drawing/2014/main" id="{B586FD74-98AC-4CA5-9E62-97DAE4C19399}"/>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ectangle 5">
            <a:extLst>
              <a:ext uri="{FF2B5EF4-FFF2-40B4-BE49-F238E27FC236}">
                <a16:creationId xmlns:a16="http://schemas.microsoft.com/office/drawing/2014/main" id="{BBC94E74-B403-4256-9D59-241B0C4E532D}"/>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3836FB9-568E-408A-B183-65F9ABF6ED53}"/>
              </a:ext>
            </a:extLst>
          </p:cNvPr>
          <p:cNvSpPr>
            <a:spLocks noGrp="1"/>
          </p:cNvSpPr>
          <p:nvPr>
            <p:ph type="title"/>
          </p:nvPr>
        </p:nvSpPr>
        <p:spPr>
          <a:xfrm>
            <a:off x="422899" y="540168"/>
            <a:ext cx="10624949" cy="1787136"/>
          </a:xfrm>
        </p:spPr>
        <p:txBody>
          <a:bodyPr anchor="b">
            <a:normAutofit/>
          </a:bodyPr>
          <a:lstStyle/>
          <a:p>
            <a:r>
              <a:rPr lang="en-US" sz="4800">
                <a:solidFill>
                  <a:schemeClr val="tx1"/>
                </a:solidFill>
              </a:rPr>
              <a:t>Click to edit Master title style</a:t>
            </a:r>
            <a:endParaRPr lang="en-US" sz="4800" dirty="0">
              <a:solidFill>
                <a:schemeClr val="tx1"/>
              </a:solidFill>
            </a:endParaRPr>
          </a:p>
        </p:txBody>
      </p:sp>
      <p:sp>
        <p:nvSpPr>
          <p:cNvPr id="17" name="Picture Placeholder 16">
            <a:extLst>
              <a:ext uri="{FF2B5EF4-FFF2-40B4-BE49-F238E27FC236}">
                <a16:creationId xmlns:a16="http://schemas.microsoft.com/office/drawing/2014/main" id="{B5437444-7076-4AEE-AB96-9C6BB85DAD9F}"/>
              </a:ext>
            </a:extLst>
          </p:cNvPr>
          <p:cNvSpPr>
            <a:spLocks noGrp="1"/>
          </p:cNvSpPr>
          <p:nvPr>
            <p:ph type="pic" sz="quarter" idx="13"/>
          </p:nvPr>
        </p:nvSpPr>
        <p:spPr>
          <a:xfrm>
            <a:off x="0" y="2577775"/>
            <a:ext cx="2587752" cy="1764792"/>
          </a:xfrm>
          <a:solidFill>
            <a:schemeClr val="accent3"/>
          </a:solidFill>
        </p:spPr>
        <p:txBody>
          <a:bodyPr/>
          <a:lstStyle/>
          <a:p>
            <a:r>
              <a:rPr lang="en-US"/>
              <a:t>Click icon to add picture</a:t>
            </a:r>
            <a:endParaRPr lang="en-US" dirty="0"/>
          </a:p>
        </p:txBody>
      </p:sp>
      <p:sp>
        <p:nvSpPr>
          <p:cNvPr id="18" name="Picture Placeholder 16">
            <a:extLst>
              <a:ext uri="{FF2B5EF4-FFF2-40B4-BE49-F238E27FC236}">
                <a16:creationId xmlns:a16="http://schemas.microsoft.com/office/drawing/2014/main" id="{536502EE-A891-4CB0-9BA5-B0AC7B9AA808}"/>
              </a:ext>
            </a:extLst>
          </p:cNvPr>
          <p:cNvSpPr>
            <a:spLocks noGrp="1"/>
          </p:cNvSpPr>
          <p:nvPr>
            <p:ph type="pic" sz="quarter" idx="14"/>
          </p:nvPr>
        </p:nvSpPr>
        <p:spPr>
          <a:xfrm>
            <a:off x="0" y="4406215"/>
            <a:ext cx="2587752" cy="1764792"/>
          </a:xfrm>
          <a:solidFill>
            <a:schemeClr val="accent3"/>
          </a:solidFill>
        </p:spPr>
        <p:txBody>
          <a:bodyPr/>
          <a:lstStyle/>
          <a:p>
            <a:r>
              <a:rPr lang="en-US"/>
              <a:t>Click icon to add picture</a:t>
            </a:r>
            <a:endParaRPr lang="en-US" dirty="0"/>
          </a:p>
        </p:txBody>
      </p:sp>
      <p:sp>
        <p:nvSpPr>
          <p:cNvPr id="19" name="Picture Placeholder 16">
            <a:extLst>
              <a:ext uri="{FF2B5EF4-FFF2-40B4-BE49-F238E27FC236}">
                <a16:creationId xmlns:a16="http://schemas.microsoft.com/office/drawing/2014/main" id="{51D45778-D0A6-415B-AA4F-03D6E429EB93}"/>
              </a:ext>
            </a:extLst>
          </p:cNvPr>
          <p:cNvSpPr>
            <a:spLocks noGrp="1"/>
          </p:cNvSpPr>
          <p:nvPr>
            <p:ph type="pic" sz="quarter" idx="15"/>
          </p:nvPr>
        </p:nvSpPr>
        <p:spPr>
          <a:xfrm>
            <a:off x="2651760" y="2577775"/>
            <a:ext cx="1764792" cy="1764792"/>
          </a:xfrm>
          <a:solidFill>
            <a:schemeClr val="accent3"/>
          </a:solidFill>
        </p:spPr>
        <p:txBody>
          <a:bodyPr/>
          <a:lstStyle/>
          <a:p>
            <a:r>
              <a:rPr lang="en-US"/>
              <a:t>Click icon to add picture</a:t>
            </a:r>
            <a:endParaRPr lang="en-US" dirty="0"/>
          </a:p>
        </p:txBody>
      </p:sp>
      <p:sp>
        <p:nvSpPr>
          <p:cNvPr id="20" name="Picture Placeholder 16">
            <a:extLst>
              <a:ext uri="{FF2B5EF4-FFF2-40B4-BE49-F238E27FC236}">
                <a16:creationId xmlns:a16="http://schemas.microsoft.com/office/drawing/2014/main" id="{93E1D509-0CBA-46BD-9192-C0403309FDBA}"/>
              </a:ext>
            </a:extLst>
          </p:cNvPr>
          <p:cNvSpPr>
            <a:spLocks noGrp="1"/>
          </p:cNvSpPr>
          <p:nvPr>
            <p:ph type="pic" sz="quarter" idx="16"/>
          </p:nvPr>
        </p:nvSpPr>
        <p:spPr>
          <a:xfrm>
            <a:off x="2651760" y="4406575"/>
            <a:ext cx="1764792" cy="1764792"/>
          </a:xfrm>
          <a:solidFill>
            <a:schemeClr val="accent3"/>
          </a:solidFill>
        </p:spPr>
        <p:txBody>
          <a:bodyPr/>
          <a:lstStyle/>
          <a:p>
            <a:r>
              <a:rPr lang="en-US"/>
              <a:t>Click icon to add picture</a:t>
            </a:r>
            <a:endParaRPr lang="en-US" dirty="0"/>
          </a:p>
        </p:txBody>
      </p:sp>
      <p:sp>
        <p:nvSpPr>
          <p:cNvPr id="12" name="Content Placeholder 2">
            <a:extLst>
              <a:ext uri="{FF2B5EF4-FFF2-40B4-BE49-F238E27FC236}">
                <a16:creationId xmlns:a16="http://schemas.microsoft.com/office/drawing/2014/main" id="{6994EC89-4FAE-445C-A6E8-D55E4A34DE4E}"/>
              </a:ext>
            </a:extLst>
          </p:cNvPr>
          <p:cNvSpPr>
            <a:spLocks noGrp="1"/>
          </p:cNvSpPr>
          <p:nvPr>
            <p:ph idx="1"/>
          </p:nvPr>
        </p:nvSpPr>
        <p:spPr>
          <a:xfrm>
            <a:off x="4845122" y="2880452"/>
            <a:ext cx="6355998" cy="3095445"/>
          </a:xfrm>
        </p:spPr>
        <p:txBody>
          <a:bodyPr anchor="t" anchorCtr="0">
            <a:normAutofit/>
          </a:bodyPr>
          <a:lstStyle>
            <a:lvl1pPr>
              <a:buNone/>
              <a:defRPr/>
            </a:lvl1pPr>
          </a:lstStyle>
          <a:p>
            <a:pPr lvl="0">
              <a:lnSpc>
                <a:spcPts val="2800"/>
              </a:lnSpc>
            </a:pPr>
            <a:r>
              <a:rPr lang="en-US" sz="1800">
                <a:solidFill>
                  <a:schemeClr val="tx1"/>
                </a:solidFill>
              </a:rPr>
              <a:t>Click to edit Master text styles</a:t>
            </a:r>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sp>
        <p:nvSpPr>
          <p:cNvPr id="13" name="Rectangle 12">
            <a:extLst>
              <a:ext uri="{FF2B5EF4-FFF2-40B4-BE49-F238E27FC236}">
                <a16:creationId xmlns:a16="http://schemas.microsoft.com/office/drawing/2014/main" id="{4F9E0CFE-F27B-4D50-AA2F-7146CA90E1F0}"/>
              </a:ext>
              <a:ext uri="{C183D7F6-B498-43B3-948B-1728B52AA6E4}">
                <adec:decorative xmlns:adec="http://schemas.microsoft.com/office/drawing/2017/decorative" val="1"/>
              </a:ext>
            </a:extLst>
          </p:cNvPr>
          <p:cNvSpPr/>
          <p:nvPr userDrawn="1"/>
        </p:nvSpPr>
        <p:spPr>
          <a:xfrm>
            <a:off x="4515398" y="2577775"/>
            <a:ext cx="7676601" cy="359442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09ECF93F-3E86-4C44-BAF1-ADE160CADF49}"/>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BE8DAB8-6232-45C1-9BC3-E99A86BD370E}"/>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143909"/>
      </p:ext>
    </p:extLst>
  </p:cSld>
  <p:clrMapOvr>
    <a:masterClrMapping/>
  </p:clrMapOvr>
  <p:extLst>
    <p:ext uri="{DCECCB84-F9BA-43D5-87BE-67443E8EF086}">
      <p15:sldGuideLst xmlns:p15="http://schemas.microsoft.com/office/powerpoint/2012/main">
        <p15:guide id="1" orient="horz" pos="16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408E76-0AE4-495F-87FB-5DD280A91DCB}"/>
              </a:ext>
              <a:ext uri="{C183D7F6-B498-43B3-948B-1728B52AA6E4}">
                <adec:decorative xmlns:adec="http://schemas.microsoft.com/office/drawing/2017/decorative" val="1"/>
              </a:ext>
            </a:extLst>
          </p:cNvPr>
          <p:cNvSpPr/>
          <p:nvPr userDrawn="1"/>
        </p:nvSpPr>
        <p:spPr>
          <a:xfrm rot="10800000">
            <a:off x="0" y="5610"/>
            <a:ext cx="708823" cy="71323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6" name="Title 1">
            <a:extLst>
              <a:ext uri="{FF2B5EF4-FFF2-40B4-BE49-F238E27FC236}">
                <a16:creationId xmlns:a16="http://schemas.microsoft.com/office/drawing/2014/main" id="{22EAD03C-7B1C-453F-9977-4E2DD813BF52}"/>
              </a:ext>
            </a:extLst>
          </p:cNvPr>
          <p:cNvSpPr>
            <a:spLocks noGrp="1"/>
          </p:cNvSpPr>
          <p:nvPr>
            <p:ph type="title"/>
          </p:nvPr>
        </p:nvSpPr>
        <p:spPr>
          <a:xfrm>
            <a:off x="6602551" y="540167"/>
            <a:ext cx="4616981" cy="2135867"/>
          </a:xfrm>
        </p:spPr>
        <p:txBody>
          <a:bodyPr anchor="b">
            <a:normAutofit/>
          </a:bodyPr>
          <a:lstStyle/>
          <a:p>
            <a:r>
              <a:rPr lang="en-US" sz="4800">
                <a:solidFill>
                  <a:schemeClr val="tx1"/>
                </a:solidFill>
              </a:rPr>
              <a:t>Click to edit Master title style</a:t>
            </a:r>
            <a:endParaRPr lang="en-US" sz="4800" dirty="0">
              <a:solidFill>
                <a:schemeClr val="tx1"/>
              </a:solidFill>
            </a:endParaRPr>
          </a:p>
        </p:txBody>
      </p:sp>
      <p:sp>
        <p:nvSpPr>
          <p:cNvPr id="11" name="Picture Placeholder 10">
            <a:extLst>
              <a:ext uri="{FF2B5EF4-FFF2-40B4-BE49-F238E27FC236}">
                <a16:creationId xmlns:a16="http://schemas.microsoft.com/office/drawing/2014/main" id="{D3471630-9EC8-4C68-B4D8-D98C242DBE0F}"/>
              </a:ext>
            </a:extLst>
          </p:cNvPr>
          <p:cNvSpPr>
            <a:spLocks noGrp="1"/>
          </p:cNvSpPr>
          <p:nvPr>
            <p:ph type="pic" sz="quarter" idx="13"/>
          </p:nvPr>
        </p:nvSpPr>
        <p:spPr>
          <a:xfrm>
            <a:off x="0" y="685800"/>
            <a:ext cx="3072384" cy="5486344"/>
          </a:xfrm>
          <a:solidFill>
            <a:schemeClr val="accent3"/>
          </a:solidFill>
        </p:spPr>
        <p:txBody>
          <a:bodyPr/>
          <a:lstStyle/>
          <a:p>
            <a:r>
              <a:rPr lang="en-US"/>
              <a:t>Click icon to add picture</a:t>
            </a:r>
            <a:endParaRPr lang="en-US" dirty="0"/>
          </a:p>
        </p:txBody>
      </p:sp>
      <p:sp>
        <p:nvSpPr>
          <p:cNvPr id="12" name="Picture Placeholder 10">
            <a:extLst>
              <a:ext uri="{FF2B5EF4-FFF2-40B4-BE49-F238E27FC236}">
                <a16:creationId xmlns:a16="http://schemas.microsoft.com/office/drawing/2014/main" id="{50C66604-16E4-4B52-80AA-A0D73512D135}"/>
              </a:ext>
            </a:extLst>
          </p:cNvPr>
          <p:cNvSpPr>
            <a:spLocks noGrp="1"/>
          </p:cNvSpPr>
          <p:nvPr>
            <p:ph type="pic" sz="quarter" idx="14"/>
          </p:nvPr>
        </p:nvSpPr>
        <p:spPr>
          <a:xfrm>
            <a:off x="3154680" y="685800"/>
            <a:ext cx="3072384" cy="5486344"/>
          </a:xfrm>
          <a:solidFill>
            <a:schemeClr val="accent3"/>
          </a:solidFill>
        </p:spPr>
        <p:txBody>
          <a:bodyPr/>
          <a:lstStyle/>
          <a:p>
            <a:r>
              <a:rPr lang="en-US"/>
              <a:t>Click icon to add picture</a:t>
            </a:r>
            <a:endParaRPr lang="en-US" dirty="0"/>
          </a:p>
        </p:txBody>
      </p:sp>
      <p:sp>
        <p:nvSpPr>
          <p:cNvPr id="9" name="Content Placeholder 2">
            <a:extLst>
              <a:ext uri="{FF2B5EF4-FFF2-40B4-BE49-F238E27FC236}">
                <a16:creationId xmlns:a16="http://schemas.microsoft.com/office/drawing/2014/main" id="{5B630934-DBD2-4535-961F-B198ABA2D05B}"/>
              </a:ext>
            </a:extLst>
          </p:cNvPr>
          <p:cNvSpPr>
            <a:spLocks noGrp="1"/>
          </p:cNvSpPr>
          <p:nvPr>
            <p:ph idx="1"/>
          </p:nvPr>
        </p:nvSpPr>
        <p:spPr>
          <a:xfrm>
            <a:off x="6602551" y="2880452"/>
            <a:ext cx="4616981" cy="3095445"/>
          </a:xfrm>
        </p:spPr>
        <p:txBody>
          <a:bodyPr anchor="t" anchorCtr="0">
            <a:normAutofit/>
          </a:bodyPr>
          <a:lstStyle>
            <a:lvl1pPr marL="0" indent="0">
              <a:buNone/>
              <a:defRPr baseline="0"/>
            </a:lvl1pPr>
          </a:lstStyle>
          <a:p>
            <a:pPr lvl="0">
              <a:lnSpc>
                <a:spcPts val="2800"/>
              </a:lnSpc>
            </a:pPr>
            <a:r>
              <a:rPr lang="en-US" sz="1800">
                <a:solidFill>
                  <a:schemeClr val="tx1"/>
                </a:solidFill>
              </a:rPr>
              <a:t>Click to edit Master text styles</a:t>
            </a:r>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cxnSp>
        <p:nvCxnSpPr>
          <p:cNvPr id="14" name="Straight Connector 13">
            <a:extLst>
              <a:ext uri="{FF2B5EF4-FFF2-40B4-BE49-F238E27FC236}">
                <a16:creationId xmlns:a16="http://schemas.microsoft.com/office/drawing/2014/main" id="{0020D2A6-7700-487F-AC7E-A5A2C30DC1BF}"/>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C30D6A-6415-42E1-89E9-EF806C3FE339}"/>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506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2EA47A-F66B-4005-A5A4-458E90C0968A}"/>
              </a:ext>
            </a:extLst>
          </p:cNvPr>
          <p:cNvSpPr>
            <a:spLocks noGrp="1"/>
          </p:cNvSpPr>
          <p:nvPr>
            <p:ph type="ctrTitle"/>
          </p:nvPr>
        </p:nvSpPr>
        <p:spPr>
          <a:xfrm>
            <a:off x="422898" y="576263"/>
            <a:ext cx="4977777" cy="2967606"/>
          </a:xfrm>
        </p:spPr>
        <p:txBody>
          <a:bodyPr anchor="b" anchorCtr="0">
            <a:normAutofit/>
          </a:bodyPr>
          <a:lstStyle/>
          <a:p>
            <a:pPr algn="l">
              <a:lnSpc>
                <a:spcPts val="5800"/>
              </a:lnSpc>
            </a:pPr>
            <a:r>
              <a:rPr lang="en-US" sz="4800"/>
              <a:t>Click to edit Master title style</a:t>
            </a:r>
            <a:endParaRPr lang="en-US" sz="4800" dirty="0"/>
          </a:p>
        </p:txBody>
      </p:sp>
      <p:sp>
        <p:nvSpPr>
          <p:cNvPr id="6" name="Subtitle 24">
            <a:extLst>
              <a:ext uri="{FF2B5EF4-FFF2-40B4-BE49-F238E27FC236}">
                <a16:creationId xmlns:a16="http://schemas.microsoft.com/office/drawing/2014/main" id="{FFA42F70-43EA-4954-AA43-22F43175CCEE}"/>
              </a:ext>
            </a:extLst>
          </p:cNvPr>
          <p:cNvSpPr>
            <a:spLocks noGrp="1"/>
          </p:cNvSpPr>
          <p:nvPr>
            <p:ph type="subTitle" idx="1"/>
          </p:nvPr>
        </p:nvSpPr>
        <p:spPr>
          <a:xfrm>
            <a:off x="422898" y="3764975"/>
            <a:ext cx="4977777" cy="2192683"/>
          </a:xfrm>
        </p:spPr>
        <p:txBody>
          <a:bodyPr>
            <a:normAutofit/>
          </a:bodyPr>
          <a:lstStyle>
            <a:lvl1pPr>
              <a:buNone/>
              <a:defRPr/>
            </a:lvl1pPr>
          </a:lstStyle>
          <a:p>
            <a:pPr algn="l">
              <a:lnSpc>
                <a:spcPts val="3200"/>
              </a:lnSpc>
            </a:pPr>
            <a:r>
              <a:rPr lang="en-US"/>
              <a:t>Click to edit Master subtitle style</a:t>
            </a:r>
            <a:endParaRPr lang="en-US" dirty="0"/>
          </a:p>
        </p:txBody>
      </p:sp>
      <p:sp>
        <p:nvSpPr>
          <p:cNvPr id="7" name="Rectangle 6" descr="Tag=AccentColor&#10;Flavor=Light&#10;Target=Fill">
            <a:extLst>
              <a:ext uri="{FF2B5EF4-FFF2-40B4-BE49-F238E27FC236}">
                <a16:creationId xmlns:a16="http://schemas.microsoft.com/office/drawing/2014/main" id="{F5FCF09E-0DE5-4155-9DC0-786737CF2E1B}"/>
              </a:ext>
            </a:extLst>
          </p:cNvPr>
          <p:cNvSpPr/>
          <p:nvPr userDrawn="1"/>
        </p:nvSpPr>
        <p:spPr>
          <a:xfrm rot="10800000">
            <a:off x="11496184" y="-10"/>
            <a:ext cx="695816" cy="6858000"/>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10" name="Picture Placeholder 9">
            <a:extLst>
              <a:ext uri="{FF2B5EF4-FFF2-40B4-BE49-F238E27FC236}">
                <a16:creationId xmlns:a16="http://schemas.microsoft.com/office/drawing/2014/main" id="{5AD3536A-3915-4B2E-B85A-9B494EEFBCF0}"/>
              </a:ext>
            </a:extLst>
          </p:cNvPr>
          <p:cNvSpPr>
            <a:spLocks noGrp="1"/>
          </p:cNvSpPr>
          <p:nvPr>
            <p:ph type="pic" sz="quarter" idx="13"/>
          </p:nvPr>
        </p:nvSpPr>
        <p:spPr>
          <a:xfrm>
            <a:off x="6483096" y="0"/>
            <a:ext cx="5020056" cy="6848856"/>
          </a:xfrm>
          <a:solidFill>
            <a:schemeClr val="accent3"/>
          </a:solidFill>
        </p:spPr>
        <p:txBody>
          <a:bodyPr/>
          <a:lstStyle/>
          <a:p>
            <a:r>
              <a:rPr lang="en-US"/>
              <a:t>Click icon to add picture</a:t>
            </a:r>
            <a:endParaRPr lang="en-US" dirty="0"/>
          </a:p>
        </p:txBody>
      </p:sp>
    </p:spTree>
    <p:extLst>
      <p:ext uri="{BB962C8B-B14F-4D97-AF65-F5344CB8AC3E}">
        <p14:creationId xmlns:p14="http://schemas.microsoft.com/office/powerpoint/2010/main" val="140431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a:xfrm>
            <a:off x="420624" y="365125"/>
            <a:ext cx="10543032" cy="1325563"/>
          </a:xfrm>
        </p:spPr>
        <p:txBody>
          <a:bodyPr>
            <a:normAutofit/>
          </a:bodyPr>
          <a:lstStyle>
            <a:lvl1pPr>
              <a:lnSpc>
                <a:spcPct val="90000"/>
              </a:lnSpc>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5" y="1825625"/>
            <a:ext cx="10946892" cy="4206383"/>
          </a:xfrm>
        </p:spPr>
        <p:txBody>
          <a:bodyPr/>
          <a:lstStyle>
            <a:lvl1pPr>
              <a:buNone/>
              <a:defRPr sz="2400"/>
            </a:lvl1pPr>
            <a:lvl2pPr>
              <a:buNone/>
              <a:defRPr sz="2200"/>
            </a:lvl2pPr>
            <a:lvl3pPr>
              <a:buNone/>
              <a:defRPr/>
            </a:lvl3pPr>
            <a:lvl4pPr>
              <a:buNone/>
              <a:defRPr/>
            </a:lvl4pPr>
            <a:lvl5pP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8D1A7D4-E57E-4789-896B-B2A051BF94F6}"/>
              </a:ext>
            </a:extLst>
          </p:cNvPr>
          <p:cNvSpPr>
            <a:spLocks noGrp="1"/>
          </p:cNvSpPr>
          <p:nvPr>
            <p:ph type="dt" sz="half" idx="10"/>
          </p:nvPr>
        </p:nvSpPr>
        <p:spPr>
          <a:xfrm>
            <a:off x="420624" y="6217920"/>
            <a:ext cx="2743200" cy="640080"/>
          </a:xfrm>
        </p:spPr>
        <p:txBody>
          <a:bodyPr/>
          <a:lstStyle>
            <a:lvl1pPr>
              <a:defRPr>
                <a:solidFill>
                  <a:schemeClr val="tx2"/>
                </a:solidFill>
              </a:defRPr>
            </a:lvl1pPr>
          </a:lstStyle>
          <a:p>
            <a:r>
              <a:rPr lang="en-US" dirty="0"/>
              <a:t>Monday, February 1, 20XX</a:t>
            </a:r>
          </a:p>
        </p:txBody>
      </p:sp>
      <p:sp>
        <p:nvSpPr>
          <p:cNvPr id="5" name="Footer Placeholder 4">
            <a:extLst>
              <a:ext uri="{FF2B5EF4-FFF2-40B4-BE49-F238E27FC236}">
                <a16:creationId xmlns:a16="http://schemas.microsoft.com/office/drawing/2014/main" id="{A07B63EE-3B35-4F8A-BDA3-E778BFE14CA1}"/>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C8339EF2-7937-4C30-A883-7F7BD02802BC}"/>
              </a:ext>
            </a:extLst>
          </p:cNvPr>
          <p:cNvSpPr>
            <a:spLocks noGrp="1"/>
          </p:cNvSpPr>
          <p:nvPr>
            <p:ph type="sldNum" sz="quarter" idx="12"/>
          </p:nvPr>
        </p:nvSpPr>
        <p:spPr/>
        <p:txBody>
          <a:bodyPr/>
          <a:lstStyle>
            <a:lvl1pPr algn="ctr">
              <a:defRPr>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587281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A992A1-D012-4834-9575-CF195C29542A}"/>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F7BDB455-4C3A-4D7D-BA1B-53E54A2F81A1}"/>
              </a:ext>
            </a:extLst>
          </p:cNvPr>
          <p:cNvSpPr>
            <a:spLocks noGrp="1"/>
          </p:cNvSpPr>
          <p:nvPr>
            <p:ph type="ctrTitle"/>
          </p:nvPr>
        </p:nvSpPr>
        <p:spPr>
          <a:xfrm>
            <a:off x="422899" y="576263"/>
            <a:ext cx="5206802" cy="2967606"/>
          </a:xfrm>
        </p:spPr>
        <p:txBody>
          <a:bodyPr anchor="b" anchorCtr="0">
            <a:normAutofit/>
          </a:bodyPr>
          <a:lstStyle/>
          <a:p>
            <a:pPr algn="l">
              <a:lnSpc>
                <a:spcPts val="5800"/>
              </a:lnSpc>
            </a:pPr>
            <a:r>
              <a:rPr lang="en-US" sz="4800"/>
              <a:t>Click to edit Master title style</a:t>
            </a:r>
            <a:endParaRPr lang="en-US" sz="4800" dirty="0"/>
          </a:p>
        </p:txBody>
      </p:sp>
      <p:sp>
        <p:nvSpPr>
          <p:cNvPr id="9" name="Subtitle 24">
            <a:extLst>
              <a:ext uri="{FF2B5EF4-FFF2-40B4-BE49-F238E27FC236}">
                <a16:creationId xmlns:a16="http://schemas.microsoft.com/office/drawing/2014/main" id="{D04D9E17-0E95-4027-8EDD-241B2BB1AA92}"/>
              </a:ext>
            </a:extLst>
          </p:cNvPr>
          <p:cNvSpPr>
            <a:spLocks noGrp="1"/>
          </p:cNvSpPr>
          <p:nvPr>
            <p:ph type="subTitle" idx="1"/>
          </p:nvPr>
        </p:nvSpPr>
        <p:spPr>
          <a:xfrm>
            <a:off x="422899" y="3764975"/>
            <a:ext cx="5206802" cy="2192683"/>
          </a:xfrm>
        </p:spPr>
        <p:txBody>
          <a:bodyPr>
            <a:normAutofit/>
          </a:bodyPr>
          <a:lstStyle>
            <a:lvl1pPr>
              <a:buNone/>
              <a:defRPr/>
            </a:lvl1pPr>
          </a:lstStyle>
          <a:p>
            <a:pPr algn="l">
              <a:lnSpc>
                <a:spcPts val="3200"/>
              </a:lnSpc>
            </a:pPr>
            <a:r>
              <a:rPr lang="en-US"/>
              <a:t>Click to edit Master subtitle style</a:t>
            </a:r>
            <a:endParaRPr lang="en-US" dirty="0"/>
          </a:p>
        </p:txBody>
      </p:sp>
      <p:sp>
        <p:nvSpPr>
          <p:cNvPr id="16" name="Picture Placeholder 15">
            <a:extLst>
              <a:ext uri="{FF2B5EF4-FFF2-40B4-BE49-F238E27FC236}">
                <a16:creationId xmlns:a16="http://schemas.microsoft.com/office/drawing/2014/main" id="{2A26827B-04FD-424C-A601-BCAAD51F46B2}"/>
              </a:ext>
            </a:extLst>
          </p:cNvPr>
          <p:cNvSpPr>
            <a:spLocks noGrp="1"/>
          </p:cNvSpPr>
          <p:nvPr>
            <p:ph type="pic" sz="quarter" idx="13"/>
          </p:nvPr>
        </p:nvSpPr>
        <p:spPr>
          <a:xfrm>
            <a:off x="6364224" y="685800"/>
            <a:ext cx="5129784" cy="1746504"/>
          </a:xfrm>
          <a:solidFill>
            <a:schemeClr val="accent3"/>
          </a:solidFill>
        </p:spPr>
        <p:txBody>
          <a:bodyPr/>
          <a:lstStyle/>
          <a:p>
            <a:r>
              <a:rPr lang="en-US"/>
              <a:t>Click icon to add picture</a:t>
            </a:r>
            <a:endParaRPr lang="en-US" dirty="0"/>
          </a:p>
        </p:txBody>
      </p:sp>
      <p:sp>
        <p:nvSpPr>
          <p:cNvPr id="17" name="Picture Placeholder 15">
            <a:extLst>
              <a:ext uri="{FF2B5EF4-FFF2-40B4-BE49-F238E27FC236}">
                <a16:creationId xmlns:a16="http://schemas.microsoft.com/office/drawing/2014/main" id="{51A43274-DD11-4214-8866-5163B788CD1E}"/>
              </a:ext>
            </a:extLst>
          </p:cNvPr>
          <p:cNvSpPr>
            <a:spLocks noGrp="1"/>
          </p:cNvSpPr>
          <p:nvPr>
            <p:ph type="pic" sz="quarter" idx="14"/>
          </p:nvPr>
        </p:nvSpPr>
        <p:spPr>
          <a:xfrm>
            <a:off x="6361416" y="2559960"/>
            <a:ext cx="5129784" cy="1746504"/>
          </a:xfrm>
          <a:solidFill>
            <a:schemeClr val="accent3"/>
          </a:solidFill>
        </p:spPr>
        <p:txBody>
          <a:bodyPr/>
          <a:lstStyle/>
          <a:p>
            <a:r>
              <a:rPr lang="en-US"/>
              <a:t>Click icon to add picture</a:t>
            </a:r>
            <a:endParaRPr lang="en-US" dirty="0"/>
          </a:p>
        </p:txBody>
      </p:sp>
      <p:sp>
        <p:nvSpPr>
          <p:cNvPr id="18" name="Picture Placeholder 15">
            <a:extLst>
              <a:ext uri="{FF2B5EF4-FFF2-40B4-BE49-F238E27FC236}">
                <a16:creationId xmlns:a16="http://schemas.microsoft.com/office/drawing/2014/main" id="{63E02E81-5AE8-46D6-942E-52D16C8CBE88}"/>
              </a:ext>
            </a:extLst>
          </p:cNvPr>
          <p:cNvSpPr>
            <a:spLocks noGrp="1"/>
          </p:cNvSpPr>
          <p:nvPr>
            <p:ph type="pic" sz="quarter" idx="15"/>
          </p:nvPr>
        </p:nvSpPr>
        <p:spPr>
          <a:xfrm>
            <a:off x="6361416" y="4416192"/>
            <a:ext cx="5129784" cy="1746504"/>
          </a:xfrm>
          <a:solidFill>
            <a:schemeClr val="accent3"/>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sp>
        <p:nvSpPr>
          <p:cNvPr id="11" name="Rectangle 10">
            <a:extLst>
              <a:ext uri="{FF2B5EF4-FFF2-40B4-BE49-F238E27FC236}">
                <a16:creationId xmlns:a16="http://schemas.microsoft.com/office/drawing/2014/main" id="{5E08B021-326C-466B-A929-7282AA793D87}"/>
              </a:ext>
              <a:ext uri="{C183D7F6-B498-43B3-948B-1728B52AA6E4}">
                <adec:decorative xmlns:adec="http://schemas.microsoft.com/office/drawing/2017/decorative" val="1"/>
              </a:ext>
            </a:extLst>
          </p:cNvPr>
          <p:cNvSpPr/>
          <p:nvPr userDrawn="1"/>
        </p:nvSpPr>
        <p:spPr>
          <a:xfrm rot="10800000">
            <a:off x="11504672" y="685799"/>
            <a:ext cx="687327" cy="174790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4" name="Straight Connector 13">
            <a:extLst>
              <a:ext uri="{FF2B5EF4-FFF2-40B4-BE49-F238E27FC236}">
                <a16:creationId xmlns:a16="http://schemas.microsoft.com/office/drawing/2014/main" id="{0733741E-9972-4C5E-B592-7570CD3CCC52}"/>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C6A56C-39A6-4FDE-BD90-66B344C061F5}"/>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905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3" y="365760"/>
            <a:ext cx="11067089" cy="1325880"/>
          </a:xfrm>
        </p:spPr>
        <p:txBody>
          <a:bodyPr anchor="ctr">
            <a:normAutofit/>
          </a:bodyPr>
          <a:lstStyle>
            <a:lvl1pPr>
              <a:lnSpc>
                <a:spcPts val="2800"/>
              </a:lnSpc>
              <a:spcBef>
                <a:spcPts val="1000"/>
              </a:spcBef>
              <a:defRPr sz="5200" b="0" i="0"/>
            </a:lvl1pPr>
          </a:lstStyle>
          <a:p>
            <a:r>
              <a:rPr lang="en-US"/>
              <a:t>Click to edit Master title style</a:t>
            </a:r>
            <a:endParaRPr lang="en-US" dirty="0"/>
          </a:p>
        </p:txBody>
      </p:sp>
      <p:sp>
        <p:nvSpPr>
          <p:cNvPr id="35" name="Picture Placeholder 34">
            <a:extLst>
              <a:ext uri="{FF2B5EF4-FFF2-40B4-BE49-F238E27FC236}">
                <a16:creationId xmlns:a16="http://schemas.microsoft.com/office/drawing/2014/main" id="{F2462114-8669-43BC-B4E2-2721F7F370A8}"/>
              </a:ext>
            </a:extLst>
          </p:cNvPr>
          <p:cNvSpPr>
            <a:spLocks noGrp="1"/>
          </p:cNvSpPr>
          <p:nvPr>
            <p:ph type="pic" sz="quarter" idx="19"/>
          </p:nvPr>
        </p:nvSpPr>
        <p:spPr>
          <a:xfrm>
            <a:off x="420624" y="2029968"/>
            <a:ext cx="2642616" cy="1892808"/>
          </a:xfrm>
          <a:solidFill>
            <a:schemeClr val="accent3"/>
          </a:solidFill>
        </p:spPr>
        <p:txBody>
          <a:bodyPr/>
          <a:lstStyle/>
          <a:p>
            <a:r>
              <a:rPr lang="en-US"/>
              <a:t>Click icon to add picture</a:t>
            </a:r>
            <a:endParaRPr lang="en-US" dirty="0"/>
          </a:p>
        </p:txBody>
      </p:sp>
      <p:sp>
        <p:nvSpPr>
          <p:cNvPr id="40" name="Text Placeholder 39">
            <a:extLst>
              <a:ext uri="{FF2B5EF4-FFF2-40B4-BE49-F238E27FC236}">
                <a16:creationId xmlns:a16="http://schemas.microsoft.com/office/drawing/2014/main" id="{588BD3B0-8831-43B7-B5A9-3F692192A2D6}"/>
              </a:ext>
            </a:extLst>
          </p:cNvPr>
          <p:cNvSpPr>
            <a:spLocks noGrp="1"/>
          </p:cNvSpPr>
          <p:nvPr>
            <p:ph type="body" sz="quarter" idx="23" hasCustomPrompt="1"/>
          </p:nvPr>
        </p:nvSpPr>
        <p:spPr>
          <a:xfrm>
            <a:off x="420624" y="3971853"/>
            <a:ext cx="2642616" cy="877824"/>
          </a:xfrm>
        </p:spPr>
        <p:txBody>
          <a:bodyPr anchor="b" anchorCtr="0">
            <a:normAutofit/>
          </a:bodyPr>
          <a:lstStyle>
            <a:lvl1pPr>
              <a:buNone/>
              <a:defRPr sz="2000" b="1" baseline="0"/>
            </a:lvl1pPr>
          </a:lstStyle>
          <a:p>
            <a:pPr lvl="0"/>
            <a:r>
              <a:rPr lang="en-US" dirty="0"/>
              <a:t>Name</a:t>
            </a:r>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hasCustomPrompt="1"/>
          </p:nvPr>
        </p:nvSpPr>
        <p:spPr>
          <a:xfrm>
            <a:off x="420625" y="4945456"/>
            <a:ext cx="2644360" cy="741904"/>
          </a:xfrm>
        </p:spPr>
        <p:txBody>
          <a:bodyPr>
            <a:no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36" name="Picture Placeholder 34">
            <a:extLst>
              <a:ext uri="{FF2B5EF4-FFF2-40B4-BE49-F238E27FC236}">
                <a16:creationId xmlns:a16="http://schemas.microsoft.com/office/drawing/2014/main" id="{E9A9694E-7001-4575-9F4C-663629B0A7CE}"/>
              </a:ext>
            </a:extLst>
          </p:cNvPr>
          <p:cNvSpPr>
            <a:spLocks noGrp="1"/>
          </p:cNvSpPr>
          <p:nvPr>
            <p:ph type="pic" sz="quarter" idx="20"/>
          </p:nvPr>
        </p:nvSpPr>
        <p:spPr>
          <a:xfrm>
            <a:off x="3227832" y="2029968"/>
            <a:ext cx="2642616" cy="1892808"/>
          </a:xfrm>
          <a:solidFill>
            <a:schemeClr val="accent3"/>
          </a:solidFill>
        </p:spPr>
        <p:txBody>
          <a:bodyPr/>
          <a:lstStyle/>
          <a:p>
            <a:r>
              <a:rPr lang="en-US"/>
              <a:t>Click icon to add picture</a:t>
            </a:r>
            <a:endParaRPr lang="en-US" dirty="0"/>
          </a:p>
        </p:txBody>
      </p:sp>
      <p:sp>
        <p:nvSpPr>
          <p:cNvPr id="31" name="Text Placeholder 30">
            <a:extLst>
              <a:ext uri="{FF2B5EF4-FFF2-40B4-BE49-F238E27FC236}">
                <a16:creationId xmlns:a16="http://schemas.microsoft.com/office/drawing/2014/main" id="{44183588-657C-4472-8112-7A2B55E2E714}"/>
              </a:ext>
            </a:extLst>
          </p:cNvPr>
          <p:cNvSpPr>
            <a:spLocks noGrp="1"/>
          </p:cNvSpPr>
          <p:nvPr>
            <p:ph type="body" sz="quarter" idx="16" hasCustomPrompt="1"/>
          </p:nvPr>
        </p:nvSpPr>
        <p:spPr>
          <a:xfrm>
            <a:off x="3227832" y="3971853"/>
            <a:ext cx="2642616" cy="877824"/>
          </a:xfrm>
        </p:spPr>
        <p:txBody>
          <a:bodyPr anchor="b" anchorCtr="0"/>
          <a:lstStyle>
            <a:lvl1pPr>
              <a:buNone/>
              <a:defRPr sz="2000" b="1"/>
            </a:lvl1pPr>
          </a:lstStyle>
          <a:p>
            <a:pPr lvl="0"/>
            <a:r>
              <a:rPr lang="en-US" dirty="0"/>
              <a:t>Name</a:t>
            </a:r>
          </a:p>
        </p:txBody>
      </p:sp>
      <p:sp>
        <p:nvSpPr>
          <p:cNvPr id="24" name="Text Placeholder 2">
            <a:extLst>
              <a:ext uri="{FF2B5EF4-FFF2-40B4-BE49-F238E27FC236}">
                <a16:creationId xmlns:a16="http://schemas.microsoft.com/office/drawing/2014/main" id="{E5900E07-5526-44B5-BD49-95414B12080F}"/>
              </a:ext>
            </a:extLst>
          </p:cNvPr>
          <p:cNvSpPr>
            <a:spLocks noGrp="1"/>
          </p:cNvSpPr>
          <p:nvPr>
            <p:ph type="body" idx="13" hasCustomPrompt="1"/>
          </p:nvPr>
        </p:nvSpPr>
        <p:spPr>
          <a:xfrm>
            <a:off x="3227832" y="4945456"/>
            <a:ext cx="2644360" cy="741904"/>
          </a:xfrm>
        </p:spPr>
        <p:txBody>
          <a:bodyPr>
            <a:no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37" name="Picture Placeholder 34">
            <a:extLst>
              <a:ext uri="{FF2B5EF4-FFF2-40B4-BE49-F238E27FC236}">
                <a16:creationId xmlns:a16="http://schemas.microsoft.com/office/drawing/2014/main" id="{5AD1D716-DEC7-4756-8417-259B5EAA7EA0}"/>
              </a:ext>
            </a:extLst>
          </p:cNvPr>
          <p:cNvSpPr>
            <a:spLocks noGrp="1"/>
          </p:cNvSpPr>
          <p:nvPr>
            <p:ph type="pic" sz="quarter" idx="21"/>
          </p:nvPr>
        </p:nvSpPr>
        <p:spPr>
          <a:xfrm>
            <a:off x="6044184" y="2029968"/>
            <a:ext cx="2642616" cy="1892808"/>
          </a:xfrm>
          <a:solidFill>
            <a:schemeClr val="accent3"/>
          </a:solidFill>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5E05DC2B-9AC8-4E27-A870-E3E9BBCF4FBF}"/>
              </a:ext>
            </a:extLst>
          </p:cNvPr>
          <p:cNvSpPr>
            <a:spLocks noGrp="1"/>
          </p:cNvSpPr>
          <p:nvPr>
            <p:ph type="body" sz="quarter" idx="17" hasCustomPrompt="1"/>
          </p:nvPr>
        </p:nvSpPr>
        <p:spPr>
          <a:xfrm>
            <a:off x="6044184" y="3971853"/>
            <a:ext cx="2642616" cy="877824"/>
          </a:xfrm>
        </p:spPr>
        <p:txBody>
          <a:bodyPr anchor="b" anchorCtr="0"/>
          <a:lstStyle>
            <a:lvl1pPr>
              <a:buNone/>
              <a:defRPr sz="2000" b="1"/>
            </a:lvl1pPr>
          </a:lstStyle>
          <a:p>
            <a:pPr lvl="0"/>
            <a:r>
              <a:rPr lang="en-US" dirty="0"/>
              <a:t>Name</a:t>
            </a:r>
          </a:p>
        </p:txBody>
      </p:sp>
      <p:sp>
        <p:nvSpPr>
          <p:cNvPr id="26" name="Text Placeholder 2">
            <a:extLst>
              <a:ext uri="{FF2B5EF4-FFF2-40B4-BE49-F238E27FC236}">
                <a16:creationId xmlns:a16="http://schemas.microsoft.com/office/drawing/2014/main" id="{13C6B231-0427-4DBE-AE82-31CC424FC664}"/>
              </a:ext>
            </a:extLst>
          </p:cNvPr>
          <p:cNvSpPr>
            <a:spLocks noGrp="1"/>
          </p:cNvSpPr>
          <p:nvPr>
            <p:ph type="body" idx="14" hasCustomPrompt="1"/>
          </p:nvPr>
        </p:nvSpPr>
        <p:spPr>
          <a:xfrm>
            <a:off x="6044184" y="4945456"/>
            <a:ext cx="2644360" cy="741904"/>
          </a:xfrm>
        </p:spPr>
        <p:txBody>
          <a:bodyPr>
            <a:no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38" name="Picture Placeholder 34">
            <a:extLst>
              <a:ext uri="{FF2B5EF4-FFF2-40B4-BE49-F238E27FC236}">
                <a16:creationId xmlns:a16="http://schemas.microsoft.com/office/drawing/2014/main" id="{67FC7F9C-D486-450B-B0F9-3EE9789C8964}"/>
              </a:ext>
            </a:extLst>
          </p:cNvPr>
          <p:cNvSpPr>
            <a:spLocks noGrp="1"/>
          </p:cNvSpPr>
          <p:nvPr>
            <p:ph type="pic" sz="quarter" idx="22"/>
          </p:nvPr>
        </p:nvSpPr>
        <p:spPr>
          <a:xfrm>
            <a:off x="8851392" y="2020920"/>
            <a:ext cx="2642616" cy="1892808"/>
          </a:xfrm>
          <a:solidFill>
            <a:schemeClr val="accent3"/>
          </a:solidFill>
        </p:spPr>
        <p:txBody>
          <a:bodyPr/>
          <a:lstStyle/>
          <a:p>
            <a:r>
              <a:rPr lang="en-US"/>
              <a:t>Click icon to add picture</a:t>
            </a:r>
            <a:endParaRPr lang="en-US" dirty="0"/>
          </a:p>
        </p:txBody>
      </p:sp>
      <p:sp>
        <p:nvSpPr>
          <p:cNvPr id="33" name="Text Placeholder 30">
            <a:extLst>
              <a:ext uri="{FF2B5EF4-FFF2-40B4-BE49-F238E27FC236}">
                <a16:creationId xmlns:a16="http://schemas.microsoft.com/office/drawing/2014/main" id="{9A466F23-EDAE-477E-B8D1-C9E81E6D1B12}"/>
              </a:ext>
            </a:extLst>
          </p:cNvPr>
          <p:cNvSpPr>
            <a:spLocks noGrp="1"/>
          </p:cNvSpPr>
          <p:nvPr>
            <p:ph type="body" sz="quarter" idx="18" hasCustomPrompt="1"/>
          </p:nvPr>
        </p:nvSpPr>
        <p:spPr>
          <a:xfrm>
            <a:off x="8851392" y="3971853"/>
            <a:ext cx="2642616" cy="877824"/>
          </a:xfrm>
        </p:spPr>
        <p:txBody>
          <a:bodyPr anchor="b" anchorCtr="0"/>
          <a:lstStyle>
            <a:lvl1pPr>
              <a:buNone/>
              <a:defRPr sz="2000" b="1"/>
            </a:lvl1pPr>
          </a:lstStyle>
          <a:p>
            <a:pPr lvl="0"/>
            <a:r>
              <a:rPr lang="en-US" dirty="0"/>
              <a:t>Name</a:t>
            </a:r>
          </a:p>
        </p:txBody>
      </p:sp>
      <p:sp>
        <p:nvSpPr>
          <p:cNvPr id="28" name="Text Placeholder 2">
            <a:extLst>
              <a:ext uri="{FF2B5EF4-FFF2-40B4-BE49-F238E27FC236}">
                <a16:creationId xmlns:a16="http://schemas.microsoft.com/office/drawing/2014/main" id="{6C8ADF02-C47F-4077-865D-D057627A9E3F}"/>
              </a:ext>
            </a:extLst>
          </p:cNvPr>
          <p:cNvSpPr>
            <a:spLocks noGrp="1"/>
          </p:cNvSpPr>
          <p:nvPr>
            <p:ph type="body" idx="15" hasCustomPrompt="1"/>
          </p:nvPr>
        </p:nvSpPr>
        <p:spPr>
          <a:xfrm>
            <a:off x="8851392" y="4945456"/>
            <a:ext cx="2644360" cy="741904"/>
          </a:xfrm>
        </p:spPr>
        <p:txBody>
          <a:bodyPr>
            <a:no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4" name="Date Placeholder 3">
            <a:extLst>
              <a:ext uri="{FF2B5EF4-FFF2-40B4-BE49-F238E27FC236}">
                <a16:creationId xmlns:a16="http://schemas.microsoft.com/office/drawing/2014/main" id="{A564E2B4-314C-4D4F-8938-E437A2EF527B}"/>
              </a:ext>
            </a:extLst>
          </p:cNvPr>
          <p:cNvSpPr>
            <a:spLocks noGrp="1"/>
          </p:cNvSpPr>
          <p:nvPr>
            <p:ph type="dt" sz="half" idx="10"/>
          </p:nvPr>
        </p:nvSpPr>
        <p:spPr/>
        <p:txBody>
          <a:bodyPr/>
          <a:lstStyle/>
          <a:p>
            <a:r>
              <a:rPr lang="en-US" dirty="0"/>
              <a:t>Monday, February 1, 20XX</a:t>
            </a:r>
          </a:p>
        </p:txBody>
      </p:sp>
      <p:sp>
        <p:nvSpPr>
          <p:cNvPr id="5" name="Footer Placeholder 4">
            <a:extLst>
              <a:ext uri="{FF2B5EF4-FFF2-40B4-BE49-F238E27FC236}">
                <a16:creationId xmlns:a16="http://schemas.microsoft.com/office/drawing/2014/main" id="{72442F23-6986-4A36-97F0-13F305A2DEBF}"/>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94BA1B9-2423-42BD-A553-DC5703F6243F}"/>
              </a:ext>
            </a:extLst>
          </p:cNvPr>
          <p:cNvSpPr>
            <a:spLocks noGrp="1"/>
          </p:cNvSpPr>
          <p:nvPr>
            <p:ph type="sldNum" sz="quarter" idx="12"/>
          </p:nvPr>
        </p:nvSpPr>
        <p:spPr/>
        <p:txBody>
          <a:bodyPr/>
          <a:lstStyle/>
          <a:p>
            <a:fld id="{3A4F6043-7A67-491B-98BC-F933DED7226D}" type="slidenum">
              <a:rPr lang="en-US" smtClean="0"/>
              <a:pPr/>
              <a:t>‹#›</a:t>
            </a:fld>
            <a:endParaRPr lang="en-US" dirty="0"/>
          </a:p>
        </p:txBody>
      </p:sp>
      <p:cxnSp>
        <p:nvCxnSpPr>
          <p:cNvPr id="12" name="Straight Connector 11">
            <a:extLst>
              <a:ext uri="{FF2B5EF4-FFF2-40B4-BE49-F238E27FC236}">
                <a16:creationId xmlns:a16="http://schemas.microsoft.com/office/drawing/2014/main" id="{94360FCC-CBCE-4F8E-84A2-B29CA5DADC66}"/>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A6BF945-F985-4A89-9868-A82E90E1054D}"/>
              </a:ext>
              <a:ext uri="{C183D7F6-B498-43B3-948B-1728B52AA6E4}">
                <adec:decorative xmlns:adec="http://schemas.microsoft.com/office/drawing/2017/decorative" val="1"/>
              </a:ext>
            </a:extLst>
          </p:cNvPr>
          <p:cNvSpPr/>
          <p:nvPr userDrawn="1"/>
        </p:nvSpPr>
        <p:spPr>
          <a:xfrm rot="10800000">
            <a:off x="11504656" y="2020824"/>
            <a:ext cx="687343" cy="189669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6" name="Straight Connector 15">
            <a:extLst>
              <a:ext uri="{FF2B5EF4-FFF2-40B4-BE49-F238E27FC236}">
                <a16:creationId xmlns:a16="http://schemas.microsoft.com/office/drawing/2014/main" id="{E1D8AF1F-4C5C-4C08-894E-00850C387A20}"/>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599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0624" y="365125"/>
            <a:ext cx="10543032"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0624" y="1681163"/>
            <a:ext cx="554969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0624" y="2505075"/>
            <a:ext cx="554969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970321" y="1681163"/>
            <a:ext cx="4993335"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970321" y="2505075"/>
            <a:ext cx="4993335"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A6298F3-0AEC-4811-99A4-B78AE3A70B1E}"/>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8" name="Footer Placeholder 7">
            <a:extLst>
              <a:ext uri="{FF2B5EF4-FFF2-40B4-BE49-F238E27FC236}">
                <a16:creationId xmlns:a16="http://schemas.microsoft.com/office/drawing/2014/main" id="{AA7690B4-8A9A-4717-8B0B-2C921292656C}"/>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5328F00A-44BE-4E0A-B1CE-1FC489654F71}"/>
              </a:ext>
            </a:extLst>
          </p:cNvPr>
          <p:cNvSpPr>
            <a:spLocks noGrp="1"/>
          </p:cNvSpPr>
          <p:nvPr>
            <p:ph type="sldNum" sz="quarter" idx="12"/>
          </p:nvPr>
        </p:nvSpPr>
        <p:spPr/>
        <p:txBody>
          <a:bodyPr/>
          <a:lstStyle/>
          <a:p>
            <a:fld id="{3A4F6043-7A67-491B-98BC-F933DED7226D}" type="slidenum">
              <a:rPr lang="en-US" smtClean="0"/>
              <a:pPr/>
              <a:t>‹#›</a:t>
            </a:fld>
            <a:endParaRPr lang="en-US" dirty="0"/>
          </a:p>
        </p:txBody>
      </p:sp>
      <p:sp>
        <p:nvSpPr>
          <p:cNvPr id="11" name="Rectangle 10" descr="Tag=AccentColor&#10;Flavor=Light&#10;Target=Fill">
            <a:extLst>
              <a:ext uri="{FF2B5EF4-FFF2-40B4-BE49-F238E27FC236}">
                <a16:creationId xmlns:a16="http://schemas.microsoft.com/office/drawing/2014/main" id="{A53A46AB-E26C-4F66-A0B8-4CDBD5F4011C}"/>
              </a:ext>
            </a:extLst>
          </p:cNvPr>
          <p:cNvSpPr/>
          <p:nvPr userDrawn="1"/>
        </p:nvSpPr>
        <p:spPr>
          <a:xfrm rot="10800000">
            <a:off x="11494040" y="4282928"/>
            <a:ext cx="699477" cy="189880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3" name="Straight Connector 12" descr="Tag=AccentColor&#10;Flavor=Light&#10;Target=Line">
            <a:extLst>
              <a:ext uri="{FF2B5EF4-FFF2-40B4-BE49-F238E27FC236}">
                <a16:creationId xmlns:a16="http://schemas.microsoft.com/office/drawing/2014/main" id="{91B558DC-6718-44D0-992F-3EF710C6A724}"/>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descr="Tag=AccentColor&#10;Flavor=Light&#10;Target=Line">
            <a:extLst>
              <a:ext uri="{FF2B5EF4-FFF2-40B4-BE49-F238E27FC236}">
                <a16:creationId xmlns:a16="http://schemas.microsoft.com/office/drawing/2014/main" id="{8957C00F-B052-4CA9-BD41-08B7B9AD5056}"/>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5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sp>
        <p:nvSpPr>
          <p:cNvPr id="22" name="Rectangle 21" descr="Tag=AccentColor&#10;Flavor=Light&#10;Target=Fill">
            <a:extLst>
              <a:ext uri="{FF2B5EF4-FFF2-40B4-BE49-F238E27FC236}">
                <a16:creationId xmlns:a16="http://schemas.microsoft.com/office/drawing/2014/main" id="{3065995A-ADFA-424E-8E79-060CD9CD1880}"/>
              </a:ext>
            </a:extLst>
          </p:cNvPr>
          <p:cNvSpPr/>
          <p:nvPr userDrawn="1"/>
        </p:nvSpPr>
        <p:spPr>
          <a:xfrm rot="10800000">
            <a:off x="11492523" y="0"/>
            <a:ext cx="699477" cy="189880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0624" y="365125"/>
            <a:ext cx="10543032"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0624" y="1681163"/>
            <a:ext cx="3291840"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0624" y="2505075"/>
            <a:ext cx="3291840" cy="3526932"/>
          </a:xfrm>
        </p:spPr>
        <p:txBody>
          <a:bodyPr>
            <a:normAutofit/>
          </a:bodyPr>
          <a:lstStyle>
            <a:lvl1pPr>
              <a:lnSpc>
                <a:spcPts val="2100"/>
              </a:lnSpc>
              <a:spcBef>
                <a:spcPts val="1000"/>
              </a:spcBef>
              <a:defRPr sz="1800"/>
            </a:lvl1pPr>
            <a:lvl2pPr>
              <a:lnSpc>
                <a:spcPts val="2100"/>
              </a:lnSpc>
              <a:spcBef>
                <a:spcPts val="1000"/>
              </a:spcBef>
              <a:defRPr sz="1800"/>
            </a:lvl2pPr>
            <a:lvl3pPr>
              <a:lnSpc>
                <a:spcPts val="2100"/>
              </a:lnSpc>
              <a:spcBef>
                <a:spcPts val="1000"/>
              </a:spcBef>
              <a:defRPr sz="1400"/>
            </a:lvl3pPr>
            <a:lvl4pPr>
              <a:lnSpc>
                <a:spcPts val="2100"/>
              </a:lnSpc>
              <a:spcBef>
                <a:spcPts val="1000"/>
              </a:spcBef>
              <a:defRPr sz="1200"/>
            </a:lvl4pPr>
            <a:lvl5pPr>
              <a:lnSpc>
                <a:spcPts val="2100"/>
              </a:lnSpc>
              <a:spcBef>
                <a:spcPts val="10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4073651" y="1690688"/>
            <a:ext cx="3291840"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4073651" y="2514600"/>
            <a:ext cx="3291840" cy="3526932"/>
          </a:xfrm>
        </p:spPr>
        <p:txBody>
          <a:bodyPr>
            <a:normAutofit/>
          </a:bodyPr>
          <a:lstStyle>
            <a:lvl1pPr>
              <a:lnSpc>
                <a:spcPts val="2100"/>
              </a:lnSpc>
              <a:spcBef>
                <a:spcPts val="1000"/>
              </a:spcBef>
              <a:defRPr sz="1800"/>
            </a:lvl1pPr>
            <a:lvl2pPr>
              <a:lnSpc>
                <a:spcPts val="2100"/>
              </a:lnSpc>
              <a:spcBef>
                <a:spcPts val="1000"/>
              </a:spcBef>
              <a:defRPr sz="1800"/>
            </a:lvl2pPr>
            <a:lvl3pPr>
              <a:lnSpc>
                <a:spcPts val="2100"/>
              </a:lnSpc>
              <a:spcBef>
                <a:spcPts val="1000"/>
              </a:spcBef>
              <a:defRPr sz="1400"/>
            </a:lvl3pPr>
            <a:lvl4pPr>
              <a:lnSpc>
                <a:spcPts val="2100"/>
              </a:lnSpc>
              <a:spcBef>
                <a:spcPts val="1000"/>
              </a:spcBef>
              <a:defRPr sz="1200"/>
            </a:lvl4pPr>
            <a:lvl5pPr>
              <a:lnSpc>
                <a:spcPts val="2100"/>
              </a:lnSpc>
              <a:spcBef>
                <a:spcPts val="10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A6298F3-0AEC-4811-99A4-B78AE3A70B1E}"/>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8" name="Footer Placeholder 7">
            <a:extLst>
              <a:ext uri="{FF2B5EF4-FFF2-40B4-BE49-F238E27FC236}">
                <a16:creationId xmlns:a16="http://schemas.microsoft.com/office/drawing/2014/main" id="{AA7690B4-8A9A-4717-8B0B-2C921292656C}"/>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5328F00A-44BE-4E0A-B1CE-1FC489654F71}"/>
              </a:ext>
            </a:extLst>
          </p:cNvPr>
          <p:cNvSpPr>
            <a:spLocks noGrp="1"/>
          </p:cNvSpPr>
          <p:nvPr>
            <p:ph type="sldNum" sz="quarter" idx="12"/>
          </p:nvPr>
        </p:nvSpPr>
        <p:spPr/>
        <p:txBody>
          <a:bodyPr/>
          <a:lstStyle/>
          <a:p>
            <a:fld id="{3A4F6043-7A67-491B-98BC-F933DED7226D}" type="slidenum">
              <a:rPr lang="en-US" smtClean="0"/>
              <a:pPr/>
              <a:t>‹#›</a:t>
            </a:fld>
            <a:endParaRPr lang="en-US" dirty="0"/>
          </a:p>
        </p:txBody>
      </p:sp>
      <p:cxnSp>
        <p:nvCxnSpPr>
          <p:cNvPr id="12" name="Straight Connector 11" descr="Tag=AccentColor&#10;Flavor=Light&#10;Target=Line">
            <a:extLst>
              <a:ext uri="{FF2B5EF4-FFF2-40B4-BE49-F238E27FC236}">
                <a16:creationId xmlns:a16="http://schemas.microsoft.com/office/drawing/2014/main" id="{D0520DAB-C1D4-4D6C-A6DC-D7EC7DD52AD9}"/>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descr="Tag=AccentColor&#10;Flavor=Light&#10;Target=Line">
            <a:extLst>
              <a:ext uri="{FF2B5EF4-FFF2-40B4-BE49-F238E27FC236}">
                <a16:creationId xmlns:a16="http://schemas.microsoft.com/office/drawing/2014/main" id="{C30EEEA8-859F-4EA5-BF79-BCCA444C5E96}"/>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9" name="Text Placeholder 4">
            <a:extLst>
              <a:ext uri="{FF2B5EF4-FFF2-40B4-BE49-F238E27FC236}">
                <a16:creationId xmlns:a16="http://schemas.microsoft.com/office/drawing/2014/main" id="{EA948393-0FB5-4969-8C1D-8D80A6884EF1}"/>
              </a:ext>
            </a:extLst>
          </p:cNvPr>
          <p:cNvSpPr>
            <a:spLocks noGrp="1"/>
          </p:cNvSpPr>
          <p:nvPr>
            <p:ph type="body" sz="quarter" idx="13"/>
          </p:nvPr>
        </p:nvSpPr>
        <p:spPr>
          <a:xfrm>
            <a:off x="7726679" y="1681163"/>
            <a:ext cx="3291840"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4ACFC3A6-17FC-4040-AC3E-76E9975C5A16}"/>
              </a:ext>
            </a:extLst>
          </p:cNvPr>
          <p:cNvSpPr>
            <a:spLocks noGrp="1"/>
          </p:cNvSpPr>
          <p:nvPr>
            <p:ph sz="quarter" idx="14"/>
          </p:nvPr>
        </p:nvSpPr>
        <p:spPr>
          <a:xfrm>
            <a:off x="7726679" y="2505075"/>
            <a:ext cx="3291840" cy="3526932"/>
          </a:xfrm>
        </p:spPr>
        <p:txBody>
          <a:bodyPr>
            <a:normAutofit/>
          </a:bodyPr>
          <a:lstStyle>
            <a:lvl1pPr>
              <a:lnSpc>
                <a:spcPts val="2100"/>
              </a:lnSpc>
              <a:spcBef>
                <a:spcPts val="1000"/>
              </a:spcBef>
              <a:defRPr sz="1800"/>
            </a:lvl1pPr>
            <a:lvl2pPr>
              <a:lnSpc>
                <a:spcPts val="2100"/>
              </a:lnSpc>
              <a:spcBef>
                <a:spcPts val="1000"/>
              </a:spcBef>
              <a:defRPr sz="1800"/>
            </a:lvl2pPr>
            <a:lvl3pPr>
              <a:lnSpc>
                <a:spcPts val="2100"/>
              </a:lnSpc>
              <a:spcBef>
                <a:spcPts val="1000"/>
              </a:spcBef>
              <a:defRPr sz="1400"/>
            </a:lvl3pPr>
            <a:lvl4pPr>
              <a:lnSpc>
                <a:spcPts val="2100"/>
              </a:lnSpc>
              <a:spcBef>
                <a:spcPts val="1000"/>
              </a:spcBef>
              <a:defRPr sz="1200"/>
            </a:lvl4pPr>
            <a:lvl5pPr>
              <a:lnSpc>
                <a:spcPts val="2100"/>
              </a:lnSpc>
              <a:spcBef>
                <a:spcPts val="10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340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86836B-C327-49CB-ADF2-2E730C4A91BF}"/>
              </a:ext>
            </a:extLst>
          </p:cNvPr>
          <p:cNvSpPr/>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8310F61-136C-42B3-981B-FDE3DD0A8135}"/>
              </a:ext>
            </a:extLst>
          </p:cNvPr>
          <p:cNvSpPr/>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4303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4303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200">
                <a:solidFill>
                  <a:schemeClr val="tx2"/>
                </a:solidFill>
              </a:defRPr>
            </a:lvl1pPr>
          </a:lstStyle>
          <a:p>
            <a:r>
              <a:rPr lang="en-US" dirty="0"/>
              <a:t>Monday, February 1, 20XX</a:t>
            </a:r>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200">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813505422"/>
      </p:ext>
    </p:extLst>
  </p:cSld>
  <p:clrMap bg1="lt1" tx1="dk1" bg2="lt2" tx2="dk2" accent1="accent1" accent2="accent2" accent3="accent3" accent4="accent4" accent5="accent5" accent6="accent6" hlink="hlink" folHlink="folHlink"/>
  <p:sldLayoutIdLst>
    <p:sldLayoutId id="2147483807" r:id="rId1"/>
    <p:sldLayoutId id="2147483806" r:id="rId2"/>
    <p:sldLayoutId id="2147483808" r:id="rId3"/>
    <p:sldLayoutId id="2147483817" r:id="rId4"/>
    <p:sldLayoutId id="2147483795" r:id="rId5"/>
    <p:sldLayoutId id="2147483811" r:id="rId6"/>
    <p:sldLayoutId id="2147483816" r:id="rId7"/>
    <p:sldLayoutId id="2147483812" r:id="rId8"/>
    <p:sldLayoutId id="2147483813" r:id="rId9"/>
    <p:sldLayoutId id="2147483814" r:id="rId10"/>
    <p:sldLayoutId id="2147483815" r:id="rId11"/>
    <p:sldLayoutId id="2147483794" r:id="rId12"/>
    <p:sldLayoutId id="2147483796" r:id="rId13"/>
    <p:sldLayoutId id="2147483797" r:id="rId14"/>
    <p:sldLayoutId id="2147483798" r:id="rId15"/>
    <p:sldLayoutId id="2147483799" r:id="rId16"/>
    <p:sldLayoutId id="2147483800" r:id="rId17"/>
    <p:sldLayoutId id="2147483801" r:id="rId18"/>
    <p:sldLayoutId id="2147483802" r:id="rId19"/>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ts val="2800"/>
        </a:lnSpc>
        <a:spcBef>
          <a:spcPts val="1000"/>
        </a:spcBef>
        <a:buClr>
          <a:schemeClr val="accent2"/>
        </a:buClr>
        <a:buFont typeface="Wingdings 2" panose="05020102010507070707" pitchFamily="18" charset="2"/>
        <a:buChar char=""/>
        <a:defRPr sz="2400" kern="1200">
          <a:solidFill>
            <a:schemeClr val="tx2"/>
          </a:solidFill>
          <a:latin typeface="+mn-lt"/>
          <a:ea typeface="+mn-ea"/>
          <a:cs typeface="+mn-cs"/>
        </a:defRPr>
      </a:lvl1pPr>
      <a:lvl2pPr marL="685800" indent="-228600" algn="l" defTabSz="914400" rtl="0" eaLnBrk="1" latinLnBrk="0" hangingPunct="1">
        <a:lnSpc>
          <a:spcPts val="2800"/>
        </a:lnSpc>
        <a:spcBef>
          <a:spcPts val="500"/>
        </a:spcBef>
        <a:buClr>
          <a:schemeClr val="accent2"/>
        </a:buClr>
        <a:buFont typeface="Wingdings 2" panose="05020102010507070707" pitchFamily="18" charset="2"/>
        <a:buChar char=""/>
        <a:defRPr sz="2000" kern="1200">
          <a:solidFill>
            <a:schemeClr val="tx2"/>
          </a:solidFill>
          <a:latin typeface="+mn-lt"/>
          <a:ea typeface="+mn-ea"/>
          <a:cs typeface="+mn-cs"/>
        </a:defRPr>
      </a:lvl2pPr>
      <a:lvl3pPr marL="1143000" indent="-228600" algn="l" defTabSz="914400" rtl="0" eaLnBrk="1" latinLnBrk="0" hangingPunct="1">
        <a:lnSpc>
          <a:spcPts val="28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3pPr>
      <a:lvl4pPr marL="1600200" indent="-228600" algn="l" defTabSz="914400" rtl="0" eaLnBrk="1" latinLnBrk="0" hangingPunct="1">
        <a:lnSpc>
          <a:spcPts val="28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4pPr>
      <a:lvl5pPr marL="2057400" indent="-228600" algn="l" defTabSz="914400" rtl="0" eaLnBrk="1" latinLnBrk="0" hangingPunct="1">
        <a:lnSpc>
          <a:spcPts val="28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0.jp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jpe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research-dev.gtiit.edu.cn/admin"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48">
            <a:extLst>
              <a:ext uri="{FF2B5EF4-FFF2-40B4-BE49-F238E27FC236}">
                <a16:creationId xmlns:a16="http://schemas.microsoft.com/office/drawing/2014/main" id="{B551C3B6-A0D6-43F6-9F68-13666CDA5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4" name="Rectangle 50">
            <a:extLst>
              <a:ext uri="{FF2B5EF4-FFF2-40B4-BE49-F238E27FC236}">
                <a16:creationId xmlns:a16="http://schemas.microsoft.com/office/drawing/2014/main" id="{75955B3A-C08D-43E6-ABEF-A4F616FB6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5" name="Rectangle 52">
            <a:extLst>
              <a:ext uri="{FF2B5EF4-FFF2-40B4-BE49-F238E27FC236}">
                <a16:creationId xmlns:a16="http://schemas.microsoft.com/office/drawing/2014/main" id="{C719694A-8B4E-4127-9C08-9B8F39B6F2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6" name="Rectangle 54">
            <a:extLst>
              <a:ext uri="{FF2B5EF4-FFF2-40B4-BE49-F238E27FC236}">
                <a16:creationId xmlns:a16="http://schemas.microsoft.com/office/drawing/2014/main" id="{52D36E6B-D7EF-409B-B48D-1628C06EE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56">
            <a:extLst>
              <a:ext uri="{FF2B5EF4-FFF2-40B4-BE49-F238E27FC236}">
                <a16:creationId xmlns:a16="http://schemas.microsoft.com/office/drawing/2014/main" id="{816D2053-BB10-4615-A38D-86EEC0D86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422144" cy="3599020"/>
          </a:xfrm>
          <a:prstGeom prst="rect">
            <a:avLst/>
          </a:prstGeom>
          <a:solidFill>
            <a:srgbClr val="90724B">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68" name="Straight Connector 58">
            <a:extLst>
              <a:ext uri="{FF2B5EF4-FFF2-40B4-BE49-F238E27FC236}">
                <a16:creationId xmlns:a16="http://schemas.microsoft.com/office/drawing/2014/main" id="{CF2CC60F-C99A-48C5-856F-3C79856E9E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90724B"/>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0">
            <a:extLst>
              <a:ext uri="{FF2B5EF4-FFF2-40B4-BE49-F238E27FC236}">
                <a16:creationId xmlns:a16="http://schemas.microsoft.com/office/drawing/2014/main" id="{D8A2ED1C-4B10-41E7-9BF6-7447B99B98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90724B"/>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2608041-29A6-4047-B5A4-76F8CF329F3A}"/>
              </a:ext>
            </a:extLst>
          </p:cNvPr>
          <p:cNvSpPr txBox="1"/>
          <p:nvPr/>
        </p:nvSpPr>
        <p:spPr>
          <a:xfrm>
            <a:off x="9431067" y="5857984"/>
            <a:ext cx="2917528" cy="923330"/>
          </a:xfrm>
          <a:prstGeom prst="rect">
            <a:avLst/>
          </a:prstGeom>
          <a:noFill/>
        </p:spPr>
        <p:txBody>
          <a:bodyPr wrap="square" rtlCol="0">
            <a:spAutoFit/>
          </a:bodyPr>
          <a:lstStyle/>
          <a:p>
            <a:r>
              <a:rPr lang="en-US" dirty="0">
                <a:solidFill>
                  <a:schemeClr val="tx2"/>
                </a:solidFill>
              </a:rPr>
              <a:t>Dec. 2021</a:t>
            </a:r>
          </a:p>
          <a:p>
            <a:r>
              <a:rPr lang="en-US" dirty="0">
                <a:solidFill>
                  <a:schemeClr val="tx2"/>
                </a:solidFill>
              </a:rPr>
              <a:t>Research Information Service</a:t>
            </a:r>
          </a:p>
          <a:p>
            <a:r>
              <a:rPr lang="en-US" dirty="0">
                <a:solidFill>
                  <a:schemeClr val="tx2"/>
                </a:solidFill>
              </a:rPr>
              <a:t>RIGS</a:t>
            </a:r>
            <a:endParaRPr lang="en-IL" dirty="0">
              <a:solidFill>
                <a:schemeClr val="tx2"/>
              </a:solidFill>
            </a:endParaRPr>
          </a:p>
        </p:txBody>
      </p:sp>
      <p:pic>
        <p:nvPicPr>
          <p:cNvPr id="7" name="Picture Placeholder 6" descr="A picture containing indoor, wall, dining table&#10;&#10;Description automatically generated">
            <a:extLst>
              <a:ext uri="{FF2B5EF4-FFF2-40B4-BE49-F238E27FC236}">
                <a16:creationId xmlns:a16="http://schemas.microsoft.com/office/drawing/2014/main" id="{31C24AA6-1986-4929-A755-7C9E62CB4C14}"/>
              </a:ext>
            </a:extLst>
          </p:cNvPr>
          <p:cNvPicPr>
            <a:picLocks noGrp="1" noChangeAspect="1"/>
          </p:cNvPicPr>
          <p:nvPr>
            <p:ph type="pic" sz="quarter" idx="13"/>
          </p:nvPr>
        </p:nvPicPr>
        <p:blipFill>
          <a:blip r:embed="rId3"/>
          <a:srcRect t="23056" b="23056"/>
          <a:stretch>
            <a:fillRect/>
          </a:stretch>
        </p:blipFill>
        <p:spPr>
          <a:xfrm>
            <a:off x="1524" y="8389"/>
            <a:ext cx="12188952" cy="4271133"/>
          </a:xfrm>
        </p:spPr>
      </p:pic>
      <p:sp>
        <p:nvSpPr>
          <p:cNvPr id="3" name="Title 2">
            <a:extLst>
              <a:ext uri="{FF2B5EF4-FFF2-40B4-BE49-F238E27FC236}">
                <a16:creationId xmlns:a16="http://schemas.microsoft.com/office/drawing/2014/main" id="{694257CD-11EF-4848-8D0C-C19CF6154B50}"/>
              </a:ext>
            </a:extLst>
          </p:cNvPr>
          <p:cNvSpPr>
            <a:spLocks noGrp="1"/>
          </p:cNvSpPr>
          <p:nvPr>
            <p:ph type="ctrTitle"/>
          </p:nvPr>
        </p:nvSpPr>
        <p:spPr>
          <a:xfrm>
            <a:off x="422145" y="4313539"/>
            <a:ext cx="7245385" cy="1880373"/>
          </a:xfrm>
        </p:spPr>
        <p:txBody>
          <a:bodyPr vert="horz" lIns="91440" tIns="45720" rIns="91440" bIns="45720" rtlCol="0" anchor="t">
            <a:normAutofit fontScale="90000"/>
          </a:bodyPr>
          <a:lstStyle/>
          <a:p>
            <a:r>
              <a:rPr lang="en-US" altLang="zh-CN" sz="4700" dirty="0"/>
              <a:t>GTIIT Research Information Management System (RIMS) Workshop-Core Module &amp; Portal</a:t>
            </a:r>
            <a:br>
              <a:rPr lang="en-US" altLang="zh-CN" sz="4800" dirty="0"/>
            </a:br>
            <a:endParaRPr lang="en-US" sz="4800" dirty="0"/>
          </a:p>
        </p:txBody>
      </p:sp>
      <p:sp>
        <p:nvSpPr>
          <p:cNvPr id="10" name="TextBox 9">
            <a:extLst>
              <a:ext uri="{FF2B5EF4-FFF2-40B4-BE49-F238E27FC236}">
                <a16:creationId xmlns:a16="http://schemas.microsoft.com/office/drawing/2014/main" id="{99D73C89-EF4D-4B45-A59D-6C5658CFEA49}"/>
              </a:ext>
            </a:extLst>
          </p:cNvPr>
          <p:cNvSpPr txBox="1"/>
          <p:nvPr/>
        </p:nvSpPr>
        <p:spPr>
          <a:xfrm>
            <a:off x="9089634" y="1086833"/>
            <a:ext cx="1712259" cy="923330"/>
          </a:xfrm>
          <a:prstGeom prst="rect">
            <a:avLst/>
          </a:prstGeom>
          <a:noFill/>
          <a:effectLst>
            <a:outerShdw blurRad="76200" dist="12700" dir="8100000" sy="-23000" kx="800400" algn="br" rotWithShape="0">
              <a:prstClr val="black">
                <a:alpha val="20000"/>
              </a:prstClr>
            </a:outerShdw>
          </a:effectLst>
        </p:spPr>
        <p:txBody>
          <a:bodyPr wrap="square" rtlCol="0">
            <a:spAutoFit/>
          </a:bodyPr>
          <a:lstStyle/>
          <a:p>
            <a:r>
              <a:rPr lang="en-US" sz="5400" dirty="0">
                <a:solidFill>
                  <a:srgbClr val="58685D"/>
                </a:solidFill>
                <a:effectLst>
                  <a:outerShdw blurRad="50800" dist="38100" dir="8100000" algn="tr" rotWithShape="0">
                    <a:prstClr val="black">
                      <a:alpha val="40000"/>
                    </a:prstClr>
                  </a:outerShdw>
                </a:effectLst>
                <a:latin typeface="+mj-lt"/>
              </a:rPr>
              <a:t>RIMS</a:t>
            </a:r>
            <a:endParaRPr lang="en-IL" sz="5400" dirty="0">
              <a:solidFill>
                <a:srgbClr val="58685D"/>
              </a:solidFill>
              <a:effectLst>
                <a:outerShdw blurRad="50800" dist="38100" dir="8100000" algn="tr" rotWithShape="0">
                  <a:prstClr val="black">
                    <a:alpha val="40000"/>
                  </a:prstClr>
                </a:outerShdw>
              </a:effectLst>
              <a:latin typeface="+mj-lt"/>
            </a:endParaRPr>
          </a:p>
        </p:txBody>
      </p:sp>
      <p:sp>
        <p:nvSpPr>
          <p:cNvPr id="2" name="TextBox 1">
            <a:extLst>
              <a:ext uri="{FF2B5EF4-FFF2-40B4-BE49-F238E27FC236}">
                <a16:creationId xmlns:a16="http://schemas.microsoft.com/office/drawing/2014/main" id="{8FEE620C-8509-4D6E-B1ED-FE78DE77D466}"/>
              </a:ext>
            </a:extLst>
          </p:cNvPr>
          <p:cNvSpPr txBox="1"/>
          <p:nvPr/>
        </p:nvSpPr>
        <p:spPr>
          <a:xfrm>
            <a:off x="7543548" y="4504413"/>
            <a:ext cx="3791823" cy="646331"/>
          </a:xfrm>
          <a:prstGeom prst="rect">
            <a:avLst/>
          </a:prstGeom>
          <a:noFill/>
        </p:spPr>
        <p:txBody>
          <a:bodyPr wrap="square" rtlCol="0">
            <a:spAutoFit/>
          </a:bodyPr>
          <a:lstStyle/>
          <a:p>
            <a:r>
              <a:rPr lang="en-US" dirty="0"/>
              <a:t>Profile, Publication, Activity, Prize &amp; Portal</a:t>
            </a:r>
            <a:endParaRPr lang="en-IL" dirty="0"/>
          </a:p>
        </p:txBody>
      </p:sp>
    </p:spTree>
    <p:extLst>
      <p:ext uri="{BB962C8B-B14F-4D97-AF65-F5344CB8AC3E}">
        <p14:creationId xmlns:p14="http://schemas.microsoft.com/office/powerpoint/2010/main" val="2371232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910A-6B69-4ACE-8A82-D079609C5558}"/>
              </a:ext>
            </a:extLst>
          </p:cNvPr>
          <p:cNvSpPr>
            <a:spLocks noGrp="1"/>
          </p:cNvSpPr>
          <p:nvPr>
            <p:ph type="title"/>
          </p:nvPr>
        </p:nvSpPr>
        <p:spPr>
          <a:xfrm>
            <a:off x="504598" y="0"/>
            <a:ext cx="7196327" cy="1325563"/>
          </a:xfrm>
        </p:spPr>
        <p:txBody>
          <a:bodyPr>
            <a:normAutofit/>
          </a:bodyPr>
          <a:lstStyle/>
          <a:p>
            <a:r>
              <a:rPr lang="en-US" sz="4000" dirty="0"/>
              <a:t>RIMS Interface Initial View</a:t>
            </a:r>
          </a:p>
        </p:txBody>
      </p:sp>
      <p:sp>
        <p:nvSpPr>
          <p:cNvPr id="9" name="Slide Number Placeholder 8">
            <a:extLst>
              <a:ext uri="{FF2B5EF4-FFF2-40B4-BE49-F238E27FC236}">
                <a16:creationId xmlns:a16="http://schemas.microsoft.com/office/drawing/2014/main" id="{F8D920F7-55C9-4EBB-88F7-5C32C009A43C}"/>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10</a:t>
            </a:fld>
            <a:endParaRPr lang="en-US" dirty="0"/>
          </a:p>
        </p:txBody>
      </p:sp>
      <p:sp>
        <p:nvSpPr>
          <p:cNvPr id="5" name="TextBox 4">
            <a:extLst>
              <a:ext uri="{FF2B5EF4-FFF2-40B4-BE49-F238E27FC236}">
                <a16:creationId xmlns:a16="http://schemas.microsoft.com/office/drawing/2014/main" id="{FED67C1D-5A8D-495F-8BE9-1B220E8DADAA}"/>
              </a:ext>
            </a:extLst>
          </p:cNvPr>
          <p:cNvSpPr txBox="1"/>
          <p:nvPr/>
        </p:nvSpPr>
        <p:spPr>
          <a:xfrm>
            <a:off x="615821" y="1222927"/>
            <a:ext cx="2099387" cy="369332"/>
          </a:xfrm>
          <a:prstGeom prst="rect">
            <a:avLst/>
          </a:prstGeom>
          <a:noFill/>
        </p:spPr>
        <p:txBody>
          <a:bodyPr wrap="square" rtlCol="0">
            <a:spAutoFit/>
          </a:bodyPr>
          <a:lstStyle/>
          <a:p>
            <a:r>
              <a:rPr lang="en-US" dirty="0"/>
              <a:t>Personal Overview</a:t>
            </a:r>
            <a:endParaRPr lang="en-IL" dirty="0"/>
          </a:p>
        </p:txBody>
      </p:sp>
      <p:pic>
        <p:nvPicPr>
          <p:cNvPr id="12" name="Picture 11" descr="Graphical user interface, text, application&#10;&#10;Description automatically generated">
            <a:extLst>
              <a:ext uri="{FF2B5EF4-FFF2-40B4-BE49-F238E27FC236}">
                <a16:creationId xmlns:a16="http://schemas.microsoft.com/office/drawing/2014/main" id="{B553001B-2AA8-476E-BC9E-3215032CD720}"/>
              </a:ext>
            </a:extLst>
          </p:cNvPr>
          <p:cNvPicPr>
            <a:picLocks noChangeAspect="1"/>
          </p:cNvPicPr>
          <p:nvPr/>
        </p:nvPicPr>
        <p:blipFill>
          <a:blip r:embed="rId3"/>
          <a:stretch>
            <a:fillRect/>
          </a:stretch>
        </p:blipFill>
        <p:spPr>
          <a:xfrm>
            <a:off x="224413" y="1957404"/>
            <a:ext cx="5663203" cy="3895371"/>
          </a:xfrm>
          <a:prstGeom prst="rect">
            <a:avLst/>
          </a:prstGeom>
        </p:spPr>
      </p:pic>
      <p:sp>
        <p:nvSpPr>
          <p:cNvPr id="10" name="Footer Placeholder 10">
            <a:extLst>
              <a:ext uri="{FF2B5EF4-FFF2-40B4-BE49-F238E27FC236}">
                <a16:creationId xmlns:a16="http://schemas.microsoft.com/office/drawing/2014/main" id="{E90AA698-DC1A-4E4B-B9CF-0839BAAEF2B5}"/>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pic>
        <p:nvPicPr>
          <p:cNvPr id="3" name="Picture 2">
            <a:extLst>
              <a:ext uri="{FF2B5EF4-FFF2-40B4-BE49-F238E27FC236}">
                <a16:creationId xmlns:a16="http://schemas.microsoft.com/office/drawing/2014/main" id="{86A28065-0753-4317-B0E7-1EE612358732}"/>
              </a:ext>
            </a:extLst>
          </p:cNvPr>
          <p:cNvPicPr>
            <a:picLocks noChangeAspect="1"/>
          </p:cNvPicPr>
          <p:nvPr/>
        </p:nvPicPr>
        <p:blipFill>
          <a:blip r:embed="rId4"/>
          <a:stretch>
            <a:fillRect/>
          </a:stretch>
        </p:blipFill>
        <p:spPr>
          <a:xfrm>
            <a:off x="5995332" y="1957405"/>
            <a:ext cx="6104209" cy="3528996"/>
          </a:xfrm>
          <a:prstGeom prst="rect">
            <a:avLst/>
          </a:prstGeom>
        </p:spPr>
      </p:pic>
    </p:spTree>
    <p:extLst>
      <p:ext uri="{BB962C8B-B14F-4D97-AF65-F5344CB8AC3E}">
        <p14:creationId xmlns:p14="http://schemas.microsoft.com/office/powerpoint/2010/main" val="2199825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910A-6B69-4ACE-8A82-D079609C5558}"/>
              </a:ext>
            </a:extLst>
          </p:cNvPr>
          <p:cNvSpPr>
            <a:spLocks noGrp="1"/>
          </p:cNvSpPr>
          <p:nvPr>
            <p:ph type="title"/>
          </p:nvPr>
        </p:nvSpPr>
        <p:spPr>
          <a:xfrm>
            <a:off x="504598" y="0"/>
            <a:ext cx="7196327" cy="1325563"/>
          </a:xfrm>
        </p:spPr>
        <p:txBody>
          <a:bodyPr>
            <a:normAutofit/>
          </a:bodyPr>
          <a:lstStyle/>
          <a:p>
            <a:r>
              <a:rPr lang="en-US" sz="4000" dirty="0"/>
              <a:t>About Your Profile- </a:t>
            </a:r>
            <a:r>
              <a:rPr lang="en-US" altLang="zh-CN" sz="2000" dirty="0"/>
              <a:t>Editable and read-only fields</a:t>
            </a:r>
            <a:endParaRPr lang="en-US" sz="4000" dirty="0"/>
          </a:p>
        </p:txBody>
      </p:sp>
      <p:sp>
        <p:nvSpPr>
          <p:cNvPr id="9" name="Slide Number Placeholder 8">
            <a:extLst>
              <a:ext uri="{FF2B5EF4-FFF2-40B4-BE49-F238E27FC236}">
                <a16:creationId xmlns:a16="http://schemas.microsoft.com/office/drawing/2014/main" id="{F8D920F7-55C9-4EBB-88F7-5C32C009A43C}"/>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11</a:t>
            </a:fld>
            <a:endParaRPr lang="en-US" dirty="0"/>
          </a:p>
        </p:txBody>
      </p:sp>
      <p:sp>
        <p:nvSpPr>
          <p:cNvPr id="5" name="TextBox 4">
            <a:extLst>
              <a:ext uri="{FF2B5EF4-FFF2-40B4-BE49-F238E27FC236}">
                <a16:creationId xmlns:a16="http://schemas.microsoft.com/office/drawing/2014/main" id="{FED67C1D-5A8D-495F-8BE9-1B220E8DADAA}"/>
              </a:ext>
            </a:extLst>
          </p:cNvPr>
          <p:cNvSpPr txBox="1"/>
          <p:nvPr/>
        </p:nvSpPr>
        <p:spPr>
          <a:xfrm>
            <a:off x="1429553" y="1369226"/>
            <a:ext cx="9534103" cy="923330"/>
          </a:xfrm>
          <a:prstGeom prst="rect">
            <a:avLst/>
          </a:prstGeom>
          <a:noFill/>
        </p:spPr>
        <p:txBody>
          <a:bodyPr wrap="square" rtlCol="0">
            <a:spAutoFit/>
          </a:bodyPr>
          <a:lstStyle/>
          <a:p>
            <a:r>
              <a:rPr lang="en-US" dirty="0"/>
              <a:t>Your personal profile consists of general information about you, such as identifying info and info about your position and research, as well as the sum of records related to you, such as publication you authored.</a:t>
            </a:r>
            <a:endParaRPr lang="en-IL" dirty="0"/>
          </a:p>
        </p:txBody>
      </p:sp>
      <p:sp>
        <p:nvSpPr>
          <p:cNvPr id="14" name="TextBox 13">
            <a:extLst>
              <a:ext uri="{FF2B5EF4-FFF2-40B4-BE49-F238E27FC236}">
                <a16:creationId xmlns:a16="http://schemas.microsoft.com/office/drawing/2014/main" id="{875A20CF-8BE7-4439-BC28-1099C4B9286D}"/>
              </a:ext>
            </a:extLst>
          </p:cNvPr>
          <p:cNvSpPr txBox="1"/>
          <p:nvPr/>
        </p:nvSpPr>
        <p:spPr>
          <a:xfrm>
            <a:off x="1429553" y="3245003"/>
            <a:ext cx="9534103" cy="615553"/>
          </a:xfrm>
          <a:prstGeom prst="rect">
            <a:avLst/>
          </a:prstGeom>
          <a:noFill/>
        </p:spPr>
        <p:txBody>
          <a:bodyPr wrap="square" rtlCol="0">
            <a:spAutoFit/>
          </a:bodyPr>
          <a:lstStyle/>
          <a:p>
            <a:r>
              <a:rPr lang="en-US" dirty="0">
                <a:solidFill>
                  <a:schemeClr val="accent6"/>
                </a:solidFill>
              </a:rPr>
              <a:t>Information is populated and synchronized from HR system</a:t>
            </a:r>
            <a:endParaRPr lang="en-US" dirty="0"/>
          </a:p>
          <a:p>
            <a:r>
              <a:rPr lang="en-US" sz="1600" dirty="0"/>
              <a:t>First name/last name/academic title/nationality</a:t>
            </a:r>
            <a:r>
              <a:rPr lang="en-US" altLang="zh-CN" sz="1600" dirty="0"/>
              <a:t>/organization/email </a:t>
            </a:r>
            <a:r>
              <a:rPr lang="en-US" sz="1600" dirty="0"/>
              <a:t>etc..  </a:t>
            </a:r>
            <a:endParaRPr lang="en-IL" sz="1600" dirty="0"/>
          </a:p>
        </p:txBody>
      </p:sp>
      <p:sp>
        <p:nvSpPr>
          <p:cNvPr id="15" name="TextBox 14">
            <a:extLst>
              <a:ext uri="{FF2B5EF4-FFF2-40B4-BE49-F238E27FC236}">
                <a16:creationId xmlns:a16="http://schemas.microsoft.com/office/drawing/2014/main" id="{4BDD70ED-799E-4627-A256-4A1C56E30A73}"/>
              </a:ext>
            </a:extLst>
          </p:cNvPr>
          <p:cNvSpPr txBox="1"/>
          <p:nvPr/>
        </p:nvSpPr>
        <p:spPr>
          <a:xfrm>
            <a:off x="1429553" y="4689840"/>
            <a:ext cx="9534103" cy="615553"/>
          </a:xfrm>
          <a:prstGeom prst="rect">
            <a:avLst/>
          </a:prstGeom>
          <a:noFill/>
        </p:spPr>
        <p:txBody>
          <a:bodyPr wrap="square" rtlCol="0">
            <a:spAutoFit/>
          </a:bodyPr>
          <a:lstStyle/>
          <a:p>
            <a:r>
              <a:rPr lang="en-US" dirty="0">
                <a:solidFill>
                  <a:schemeClr val="accent6"/>
                </a:solidFill>
              </a:rPr>
              <a:t>Information is manually added</a:t>
            </a:r>
            <a:r>
              <a:rPr lang="en-US" dirty="0"/>
              <a:t> </a:t>
            </a:r>
          </a:p>
          <a:p>
            <a:r>
              <a:rPr lang="en-US" sz="1600" dirty="0"/>
              <a:t>Profile photo/Profile overview/Research interests etc..</a:t>
            </a:r>
            <a:endParaRPr lang="en-IL" sz="1600" dirty="0"/>
          </a:p>
        </p:txBody>
      </p:sp>
      <p:sp>
        <p:nvSpPr>
          <p:cNvPr id="4" name="TextBox 3">
            <a:extLst>
              <a:ext uri="{FF2B5EF4-FFF2-40B4-BE49-F238E27FC236}">
                <a16:creationId xmlns:a16="http://schemas.microsoft.com/office/drawing/2014/main" id="{81FC1456-0EA7-4E7A-8C55-A61666467553}"/>
              </a:ext>
            </a:extLst>
          </p:cNvPr>
          <p:cNvSpPr txBox="1"/>
          <p:nvPr/>
        </p:nvSpPr>
        <p:spPr>
          <a:xfrm>
            <a:off x="1429553" y="2699755"/>
            <a:ext cx="2123086" cy="369332"/>
          </a:xfrm>
          <a:prstGeom prst="rect">
            <a:avLst/>
          </a:prstGeom>
          <a:noFill/>
        </p:spPr>
        <p:txBody>
          <a:bodyPr wrap="square" rtlCol="0">
            <a:spAutoFit/>
          </a:bodyPr>
          <a:lstStyle/>
          <a:p>
            <a:r>
              <a:rPr lang="en-US" b="1" dirty="0"/>
              <a:t>Read-only fields</a:t>
            </a:r>
            <a:r>
              <a:rPr lang="en-US" dirty="0"/>
              <a:t>:</a:t>
            </a:r>
            <a:endParaRPr lang="en-IL" dirty="0"/>
          </a:p>
        </p:txBody>
      </p:sp>
      <p:sp>
        <p:nvSpPr>
          <p:cNvPr id="10" name="TextBox 9">
            <a:extLst>
              <a:ext uri="{FF2B5EF4-FFF2-40B4-BE49-F238E27FC236}">
                <a16:creationId xmlns:a16="http://schemas.microsoft.com/office/drawing/2014/main" id="{5F285521-8CD7-436C-BEBA-4F3A22B68B67}"/>
              </a:ext>
            </a:extLst>
          </p:cNvPr>
          <p:cNvSpPr txBox="1"/>
          <p:nvPr/>
        </p:nvSpPr>
        <p:spPr>
          <a:xfrm>
            <a:off x="1429553" y="4071839"/>
            <a:ext cx="2123086" cy="369332"/>
          </a:xfrm>
          <a:prstGeom prst="rect">
            <a:avLst/>
          </a:prstGeom>
          <a:noFill/>
        </p:spPr>
        <p:txBody>
          <a:bodyPr wrap="square" rtlCol="0">
            <a:spAutoFit/>
          </a:bodyPr>
          <a:lstStyle/>
          <a:p>
            <a:r>
              <a:rPr lang="en-US" b="1" dirty="0"/>
              <a:t>Editable fields</a:t>
            </a:r>
            <a:r>
              <a:rPr lang="en-US" dirty="0"/>
              <a:t>:</a:t>
            </a:r>
            <a:endParaRPr lang="en-IL" dirty="0"/>
          </a:p>
        </p:txBody>
      </p:sp>
      <p:sp>
        <p:nvSpPr>
          <p:cNvPr id="11" name="Footer Placeholder 10">
            <a:extLst>
              <a:ext uri="{FF2B5EF4-FFF2-40B4-BE49-F238E27FC236}">
                <a16:creationId xmlns:a16="http://schemas.microsoft.com/office/drawing/2014/main" id="{1D9C20E9-460C-4136-8C83-CA7640A7F70C}"/>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spTree>
    <p:extLst>
      <p:ext uri="{BB962C8B-B14F-4D97-AF65-F5344CB8AC3E}">
        <p14:creationId xmlns:p14="http://schemas.microsoft.com/office/powerpoint/2010/main" val="1185276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910A-6B69-4ACE-8A82-D079609C5558}"/>
              </a:ext>
            </a:extLst>
          </p:cNvPr>
          <p:cNvSpPr>
            <a:spLocks noGrp="1"/>
          </p:cNvSpPr>
          <p:nvPr>
            <p:ph type="title"/>
          </p:nvPr>
        </p:nvSpPr>
        <p:spPr>
          <a:xfrm>
            <a:off x="399805" y="124690"/>
            <a:ext cx="3824121" cy="1040337"/>
          </a:xfrm>
        </p:spPr>
        <p:txBody>
          <a:bodyPr>
            <a:normAutofit/>
          </a:bodyPr>
          <a:lstStyle/>
          <a:p>
            <a:r>
              <a:rPr lang="en-US" sz="4000" dirty="0"/>
              <a:t>Edit Your Profile</a:t>
            </a:r>
          </a:p>
        </p:txBody>
      </p:sp>
      <p:sp>
        <p:nvSpPr>
          <p:cNvPr id="9" name="Slide Number Placeholder 8">
            <a:extLst>
              <a:ext uri="{FF2B5EF4-FFF2-40B4-BE49-F238E27FC236}">
                <a16:creationId xmlns:a16="http://schemas.microsoft.com/office/drawing/2014/main" id="{F8D920F7-55C9-4EBB-88F7-5C32C009A43C}"/>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12</a:t>
            </a:fld>
            <a:endParaRPr lang="en-US" dirty="0"/>
          </a:p>
        </p:txBody>
      </p:sp>
      <p:pic>
        <p:nvPicPr>
          <p:cNvPr id="10" name="Picture 9" descr="Text&#10;&#10;Description automatically generated">
            <a:extLst>
              <a:ext uri="{FF2B5EF4-FFF2-40B4-BE49-F238E27FC236}">
                <a16:creationId xmlns:a16="http://schemas.microsoft.com/office/drawing/2014/main" id="{EA244146-2203-41B3-BE70-A53AEA80C705}"/>
              </a:ext>
            </a:extLst>
          </p:cNvPr>
          <p:cNvPicPr>
            <a:picLocks noChangeAspect="1"/>
          </p:cNvPicPr>
          <p:nvPr/>
        </p:nvPicPr>
        <p:blipFill>
          <a:blip r:embed="rId2"/>
          <a:stretch>
            <a:fillRect/>
          </a:stretch>
        </p:blipFill>
        <p:spPr>
          <a:xfrm>
            <a:off x="6724063" y="310764"/>
            <a:ext cx="4628087" cy="5819775"/>
          </a:xfrm>
          <a:prstGeom prst="rect">
            <a:avLst/>
          </a:prstGeom>
        </p:spPr>
      </p:pic>
      <p:sp>
        <p:nvSpPr>
          <p:cNvPr id="12" name="TextBox 11">
            <a:extLst>
              <a:ext uri="{FF2B5EF4-FFF2-40B4-BE49-F238E27FC236}">
                <a16:creationId xmlns:a16="http://schemas.microsoft.com/office/drawing/2014/main" id="{D3011EA6-A730-4049-9844-5AAE5BD62943}"/>
              </a:ext>
            </a:extLst>
          </p:cNvPr>
          <p:cNvSpPr txBox="1"/>
          <p:nvPr/>
        </p:nvSpPr>
        <p:spPr>
          <a:xfrm>
            <a:off x="478459" y="3300881"/>
            <a:ext cx="6094602" cy="2308324"/>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a:spAutoFit/>
          </a:bodyPr>
          <a:lstStyle/>
          <a:p>
            <a:pPr algn="l">
              <a:buFont typeface="+mj-lt"/>
              <a:buAutoNum type="arabicPeriod"/>
            </a:pPr>
            <a:r>
              <a:rPr lang="en-US" sz="1600" b="0" i="0" dirty="0">
                <a:solidFill>
                  <a:srgbClr val="202329"/>
                </a:solidFill>
                <a:effectLst/>
                <a:ea typeface="Tahoma" panose="020B0604030504040204" pitchFamily="34" charset="0"/>
                <a:cs typeface="Tahoma" panose="020B0604030504040204" pitchFamily="34" charset="0"/>
              </a:rPr>
              <a:t>Click “Edit profile”</a:t>
            </a:r>
          </a:p>
          <a:p>
            <a:pPr algn="l">
              <a:buFont typeface="+mj-lt"/>
              <a:buAutoNum type="arabicPeriod"/>
            </a:pPr>
            <a:r>
              <a:rPr lang="en-US" sz="1600" b="0" i="0" dirty="0">
                <a:solidFill>
                  <a:srgbClr val="202329"/>
                </a:solidFill>
                <a:effectLst/>
                <a:ea typeface="Tahoma" panose="020B0604030504040204" pitchFamily="34" charset="0"/>
                <a:cs typeface="Tahoma" panose="020B0604030504040204" pitchFamily="34" charset="0"/>
              </a:rPr>
              <a:t>Go to 'Curriculum and research description'</a:t>
            </a:r>
          </a:p>
          <a:p>
            <a:pPr algn="l">
              <a:buFont typeface="+mj-lt"/>
              <a:buAutoNum type="arabicPeriod"/>
            </a:pPr>
            <a:r>
              <a:rPr lang="en-US" sz="1600" b="0" i="0" dirty="0">
                <a:solidFill>
                  <a:srgbClr val="202329"/>
                </a:solidFill>
                <a:effectLst/>
                <a:ea typeface="Tahoma" panose="020B0604030504040204" pitchFamily="34" charset="0"/>
                <a:cs typeface="Tahoma" panose="020B0604030504040204" pitchFamily="34" charset="0"/>
              </a:rPr>
              <a:t>Select 'Add profile information’ </a:t>
            </a:r>
          </a:p>
          <a:p>
            <a:pPr algn="l">
              <a:buFont typeface="+mj-lt"/>
              <a:buAutoNum type="arabicPeriod"/>
            </a:pPr>
            <a:r>
              <a:rPr lang="en-US" sz="1600" b="0" i="0" dirty="0">
                <a:solidFill>
                  <a:srgbClr val="202329"/>
                </a:solidFill>
                <a:effectLst/>
                <a:ea typeface="Tahoma" panose="020B0604030504040204" pitchFamily="34" charset="0"/>
                <a:cs typeface="Tahoma" panose="020B0604030504040204" pitchFamily="34" charset="0"/>
              </a:rPr>
              <a:t>Select the category for the information you want to add. The categories are:</a:t>
            </a:r>
          </a:p>
          <a:p>
            <a:pPr marL="742950" lvl="1" indent="-285750" algn="l">
              <a:buFont typeface="Arial" panose="020B0604020202020204" pitchFamily="34" charset="0"/>
              <a:buChar char="•"/>
            </a:pPr>
            <a:r>
              <a:rPr lang="en-US" sz="1600" b="0" i="0" dirty="0">
                <a:solidFill>
                  <a:srgbClr val="202329"/>
                </a:solidFill>
                <a:effectLst/>
                <a:ea typeface="Tahoma" panose="020B0604030504040204" pitchFamily="34" charset="0"/>
                <a:cs typeface="Tahoma" panose="020B0604030504040204" pitchFamily="34" charset="0"/>
              </a:rPr>
              <a:t>Overview</a:t>
            </a:r>
          </a:p>
          <a:p>
            <a:pPr marL="742950" lvl="1" indent="-285750">
              <a:buFont typeface="Arial" panose="020B0604020202020204" pitchFamily="34" charset="0"/>
              <a:buChar char="•"/>
            </a:pPr>
            <a:r>
              <a:rPr lang="en-US" sz="1600" b="0" i="0" dirty="0">
                <a:solidFill>
                  <a:srgbClr val="202329"/>
                </a:solidFill>
                <a:effectLst/>
                <a:ea typeface="Tahoma" panose="020B0604030504040204" pitchFamily="34" charset="0"/>
                <a:cs typeface="Tahoma" panose="020B0604030504040204" pitchFamily="34" charset="0"/>
              </a:rPr>
              <a:t>Research interests</a:t>
            </a:r>
          </a:p>
          <a:p>
            <a:pPr marL="742950" lvl="1" indent="-285750" algn="l">
              <a:buFont typeface="Arial" panose="020B0604020202020204" pitchFamily="34" charset="0"/>
              <a:buChar char="•"/>
            </a:pPr>
            <a:r>
              <a:rPr lang="en-US" sz="1600" b="0" i="0" dirty="0">
                <a:solidFill>
                  <a:srgbClr val="202329"/>
                </a:solidFill>
                <a:effectLst/>
                <a:ea typeface="Tahoma" panose="020B0604030504040204" pitchFamily="34" charset="0"/>
                <a:cs typeface="Tahoma" panose="020B0604030504040204" pitchFamily="34" charset="0"/>
              </a:rPr>
              <a:t>Research Group</a:t>
            </a:r>
          </a:p>
          <a:p>
            <a:pPr marL="285750" indent="-285750">
              <a:buFont typeface="+mj-lt"/>
              <a:buAutoNum type="arabicPeriod"/>
            </a:pPr>
            <a:r>
              <a:rPr lang="en-US" sz="1600" dirty="0">
                <a:solidFill>
                  <a:srgbClr val="202329"/>
                </a:solidFill>
                <a:ea typeface="Tahoma" panose="020B0604030504040204" pitchFamily="34" charset="0"/>
                <a:cs typeface="Tahoma" panose="020B0604030504040204" pitchFamily="34" charset="0"/>
              </a:rPr>
              <a:t>Or select “Edit” to edit the existed info category</a:t>
            </a:r>
          </a:p>
        </p:txBody>
      </p:sp>
      <p:pic>
        <p:nvPicPr>
          <p:cNvPr id="14" name="Picture 13" descr="Graphical user interface, text, application&#10;&#10;Description automatically generated">
            <a:extLst>
              <a:ext uri="{FF2B5EF4-FFF2-40B4-BE49-F238E27FC236}">
                <a16:creationId xmlns:a16="http://schemas.microsoft.com/office/drawing/2014/main" id="{323EE171-84E3-49D3-AB03-6B9A7A93E269}"/>
              </a:ext>
            </a:extLst>
          </p:cNvPr>
          <p:cNvPicPr>
            <a:picLocks noChangeAspect="1"/>
          </p:cNvPicPr>
          <p:nvPr/>
        </p:nvPicPr>
        <p:blipFill>
          <a:blip r:embed="rId3"/>
          <a:stretch>
            <a:fillRect/>
          </a:stretch>
        </p:blipFill>
        <p:spPr>
          <a:xfrm>
            <a:off x="1480389" y="976220"/>
            <a:ext cx="4242318" cy="1795828"/>
          </a:xfrm>
          <a:prstGeom prst="rect">
            <a:avLst/>
          </a:prstGeom>
        </p:spPr>
      </p:pic>
      <p:sp>
        <p:nvSpPr>
          <p:cNvPr id="11" name="Footer Placeholder 10">
            <a:extLst>
              <a:ext uri="{FF2B5EF4-FFF2-40B4-BE49-F238E27FC236}">
                <a16:creationId xmlns:a16="http://schemas.microsoft.com/office/drawing/2014/main" id="{C6DFF4FA-7276-41EE-848E-4DF3A83AB604}"/>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spTree>
    <p:extLst>
      <p:ext uri="{BB962C8B-B14F-4D97-AF65-F5344CB8AC3E}">
        <p14:creationId xmlns:p14="http://schemas.microsoft.com/office/powerpoint/2010/main" val="326900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B551C3B6-A0D6-43F6-9F68-13666CDA5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4BB9EAD-82C5-4DBD-BD13-BD52755E0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ectangle 17">
            <a:extLst>
              <a:ext uri="{FF2B5EF4-FFF2-40B4-BE49-F238E27FC236}">
                <a16:creationId xmlns:a16="http://schemas.microsoft.com/office/drawing/2014/main" id="{037250F5-2719-46CF-BF94-09CA242B3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C02D1D19-94E7-427D-A80A-D6D9F2DA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7A910A-6B69-4ACE-8A82-D079609C5558}"/>
              </a:ext>
            </a:extLst>
          </p:cNvPr>
          <p:cNvSpPr>
            <a:spLocks noGrp="1"/>
          </p:cNvSpPr>
          <p:nvPr>
            <p:ph type="title"/>
          </p:nvPr>
        </p:nvSpPr>
        <p:spPr>
          <a:xfrm>
            <a:off x="422898" y="576263"/>
            <a:ext cx="4977777" cy="2967606"/>
          </a:xfrm>
        </p:spPr>
        <p:txBody>
          <a:bodyPr vert="horz" lIns="91440" tIns="45720" rIns="91440" bIns="45720" rtlCol="0" anchor="b">
            <a:normAutofit/>
          </a:bodyPr>
          <a:lstStyle/>
          <a:p>
            <a:r>
              <a:rPr lang="en-US" sz="4800" dirty="0"/>
              <a:t>Edit Keywords and Others on Your Profile</a:t>
            </a:r>
          </a:p>
        </p:txBody>
      </p:sp>
      <p:sp>
        <p:nvSpPr>
          <p:cNvPr id="9" name="Slide Number Placeholder 8">
            <a:extLst>
              <a:ext uri="{FF2B5EF4-FFF2-40B4-BE49-F238E27FC236}">
                <a16:creationId xmlns:a16="http://schemas.microsoft.com/office/drawing/2014/main" id="{F8D920F7-55C9-4EBB-88F7-5C32C009A43C}"/>
              </a:ext>
            </a:extLst>
          </p:cNvPr>
          <p:cNvSpPr>
            <a:spLocks noGrp="1"/>
          </p:cNvSpPr>
          <p:nvPr>
            <p:ph type="sldNum" sz="quarter" idx="12"/>
          </p:nvPr>
        </p:nvSpPr>
        <p:spPr>
          <a:xfrm>
            <a:off x="11504676" y="-14198"/>
            <a:ext cx="685800" cy="685800"/>
          </a:xfrm>
        </p:spPr>
        <p:txBody>
          <a:bodyPr vert="horz" lIns="91440" tIns="45720" rIns="91440" bIns="45720" rtlCol="0" anchor="ctr">
            <a:normAutofit/>
          </a:bodyPr>
          <a:lstStyle/>
          <a:p>
            <a:pPr>
              <a:spcAft>
                <a:spcPts val="600"/>
              </a:spcAft>
              <a:defRPr/>
            </a:pPr>
            <a:fld id="{3A4F6043-7A67-491B-98BC-F933DED7226D}" type="slidenum">
              <a:rPr lang="en-US" smtClean="0">
                <a:solidFill>
                  <a:prstClr val="black">
                    <a:tint val="75000"/>
                  </a:prstClr>
                </a:solidFill>
                <a:latin typeface="Calibri" panose="020F0502020204030204"/>
              </a:rPr>
              <a:pPr>
                <a:spcAft>
                  <a:spcPts val="600"/>
                </a:spcAft>
                <a:defRPr/>
              </a:pPr>
              <a:t>13</a:t>
            </a:fld>
            <a:endParaRPr lang="en-US">
              <a:solidFill>
                <a:prstClr val="black">
                  <a:tint val="75000"/>
                </a:prstClr>
              </a:solidFill>
              <a:latin typeface="Calibri" panose="020F0502020204030204"/>
            </a:endParaRPr>
          </a:p>
        </p:txBody>
      </p:sp>
      <p:sp>
        <p:nvSpPr>
          <p:cNvPr id="22" name="Rectangle 21">
            <a:extLst>
              <a:ext uri="{FF2B5EF4-FFF2-40B4-BE49-F238E27FC236}">
                <a16:creationId xmlns:a16="http://schemas.microsoft.com/office/drawing/2014/main" id="{C411D842-D027-45A2-981F-6B76E11EE2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095999" y="695340"/>
            <a:ext cx="5391683" cy="5476855"/>
          </a:xfrm>
          <a:prstGeom prst="rect">
            <a:avLst/>
          </a:prstGeom>
          <a:solidFill>
            <a:srgbClr val="FF3D10">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4" name="Picture 3" descr="Graphical user interface, text, application, email&#10;&#10;Description automatically generated">
            <a:extLst>
              <a:ext uri="{FF2B5EF4-FFF2-40B4-BE49-F238E27FC236}">
                <a16:creationId xmlns:a16="http://schemas.microsoft.com/office/drawing/2014/main" id="{E069F881-FCED-4893-8096-E9F930260F9B}"/>
              </a:ext>
            </a:extLst>
          </p:cNvPr>
          <p:cNvPicPr>
            <a:picLocks noChangeAspect="1"/>
          </p:cNvPicPr>
          <p:nvPr/>
        </p:nvPicPr>
        <p:blipFill rotWithShape="1">
          <a:blip r:embed="rId2"/>
          <a:srcRect r="4202" b="5"/>
          <a:stretch/>
        </p:blipFill>
        <p:spPr>
          <a:xfrm>
            <a:off x="6620386" y="1246946"/>
            <a:ext cx="4364109" cy="4364109"/>
          </a:xfrm>
          <a:prstGeom prst="rect">
            <a:avLst/>
          </a:prstGeom>
        </p:spPr>
      </p:pic>
      <p:sp>
        <p:nvSpPr>
          <p:cNvPr id="8" name="Footer Placeholder 7">
            <a:extLst>
              <a:ext uri="{FF2B5EF4-FFF2-40B4-BE49-F238E27FC236}">
                <a16:creationId xmlns:a16="http://schemas.microsoft.com/office/drawing/2014/main" id="{48B8FE5F-FEB1-4F21-A501-72DA81623D7C}"/>
              </a:ext>
            </a:extLst>
          </p:cNvPr>
          <p:cNvSpPr>
            <a:spLocks noGrp="1"/>
          </p:cNvSpPr>
          <p:nvPr>
            <p:ph type="ftr" sz="quarter" idx="11"/>
          </p:nvPr>
        </p:nvSpPr>
        <p:spPr>
          <a:xfrm>
            <a:off x="3762376" y="6217920"/>
            <a:ext cx="7195367" cy="640080"/>
          </a:xfrm>
        </p:spPr>
        <p:txBody>
          <a:bodyPr vert="horz" lIns="91440" tIns="45720" rIns="91440" bIns="45720" rtlCol="0" anchor="ctr" anchorCtr="0">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cxnSp>
        <p:nvCxnSpPr>
          <p:cNvPr id="24" name="Straight Connector 23">
            <a:extLst>
              <a:ext uri="{FF2B5EF4-FFF2-40B4-BE49-F238E27FC236}">
                <a16:creationId xmlns:a16="http://schemas.microsoft.com/office/drawing/2014/main" id="{93FD53B9-BACB-4F9A-9CF5-DFFABB89E3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FF3D1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33BAA05-2208-445F-893E-D4792BC031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FF3D10"/>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6DC6015-D195-400A-9E90-4F0B62D22D06}"/>
              </a:ext>
            </a:extLst>
          </p:cNvPr>
          <p:cNvSpPr txBox="1"/>
          <p:nvPr/>
        </p:nvSpPr>
        <p:spPr>
          <a:xfrm>
            <a:off x="1443228" y="4667214"/>
            <a:ext cx="4226767" cy="923330"/>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a:t>Discipline: enter the discipline of your highest academic qualification based on the options.</a:t>
            </a:r>
            <a:endParaRPr lang="en-IL" dirty="0"/>
          </a:p>
        </p:txBody>
      </p:sp>
    </p:spTree>
    <p:extLst>
      <p:ext uri="{BB962C8B-B14F-4D97-AF65-F5344CB8AC3E}">
        <p14:creationId xmlns:p14="http://schemas.microsoft.com/office/powerpoint/2010/main" val="1534312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1">
            <a:extLst>
              <a:ext uri="{FF2B5EF4-FFF2-40B4-BE49-F238E27FC236}">
                <a16:creationId xmlns:a16="http://schemas.microsoft.com/office/drawing/2014/main" id="{2ED6799D-4A30-4426-B1D1-73A16A53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5" name="Rectangle 33">
            <a:extLst>
              <a:ext uri="{FF2B5EF4-FFF2-40B4-BE49-F238E27FC236}">
                <a16:creationId xmlns:a16="http://schemas.microsoft.com/office/drawing/2014/main" id="{18D53964-75DB-47FC-995E-A11B07A07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6" name="Rectangle 35">
            <a:extLst>
              <a:ext uri="{FF2B5EF4-FFF2-40B4-BE49-F238E27FC236}">
                <a16:creationId xmlns:a16="http://schemas.microsoft.com/office/drawing/2014/main" id="{F01D54AB-1B89-42B2-90D1-A01C9152C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7A910A-6B69-4ACE-8A82-D079609C5558}"/>
              </a:ext>
            </a:extLst>
          </p:cNvPr>
          <p:cNvSpPr>
            <a:spLocks noGrp="1"/>
          </p:cNvSpPr>
          <p:nvPr>
            <p:ph type="title"/>
          </p:nvPr>
        </p:nvSpPr>
        <p:spPr>
          <a:xfrm>
            <a:off x="372564" y="144531"/>
            <a:ext cx="4548657" cy="1961046"/>
          </a:xfrm>
        </p:spPr>
        <p:txBody>
          <a:bodyPr vert="horz" lIns="91440" tIns="45720" rIns="91440" bIns="45720" rtlCol="0" anchor="b">
            <a:normAutofit/>
          </a:bodyPr>
          <a:lstStyle/>
          <a:p>
            <a:r>
              <a:rPr lang="en-US" sz="4800" dirty="0"/>
              <a:t>Edit Your Photo and Links</a:t>
            </a:r>
          </a:p>
        </p:txBody>
      </p:sp>
      <p:sp>
        <p:nvSpPr>
          <p:cNvPr id="9" name="Slide Number Placeholder 8">
            <a:extLst>
              <a:ext uri="{FF2B5EF4-FFF2-40B4-BE49-F238E27FC236}">
                <a16:creationId xmlns:a16="http://schemas.microsoft.com/office/drawing/2014/main" id="{F8D920F7-55C9-4EBB-88F7-5C32C009A43C}"/>
              </a:ext>
            </a:extLst>
          </p:cNvPr>
          <p:cNvSpPr>
            <a:spLocks noGrp="1"/>
          </p:cNvSpPr>
          <p:nvPr>
            <p:ph type="sldNum" sz="quarter" idx="12"/>
          </p:nvPr>
        </p:nvSpPr>
        <p:spPr>
          <a:xfrm>
            <a:off x="11504676" y="-14198"/>
            <a:ext cx="685800" cy="685800"/>
          </a:xfrm>
        </p:spPr>
        <p:txBody>
          <a:bodyPr vert="horz" lIns="91440" tIns="45720" rIns="91440" bIns="45720" rtlCol="0" anchor="ctr">
            <a:normAutofit/>
          </a:bodyPr>
          <a:lstStyle/>
          <a:p>
            <a:pPr>
              <a:spcAft>
                <a:spcPts val="600"/>
              </a:spcAft>
              <a:defRPr/>
            </a:pPr>
            <a:fld id="{3A4F6043-7A67-491B-98BC-F933DED7226D}" type="slidenum">
              <a:rPr lang="en-US" smtClean="0"/>
              <a:pPr>
                <a:spcAft>
                  <a:spcPts val="600"/>
                </a:spcAft>
                <a:defRPr/>
              </a:pPr>
              <a:t>14</a:t>
            </a:fld>
            <a:endParaRPr lang="en-US"/>
          </a:p>
        </p:txBody>
      </p:sp>
      <p:cxnSp>
        <p:nvCxnSpPr>
          <p:cNvPr id="47" name="Straight Connector 37">
            <a:extLst>
              <a:ext uri="{FF2B5EF4-FFF2-40B4-BE49-F238E27FC236}">
                <a16:creationId xmlns:a16="http://schemas.microsoft.com/office/drawing/2014/main" id="{E986B129-4161-4F17-B0F0-C5532551D3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FE2F00"/>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39">
            <a:extLst>
              <a:ext uri="{FF2B5EF4-FFF2-40B4-BE49-F238E27FC236}">
                <a16:creationId xmlns:a16="http://schemas.microsoft.com/office/drawing/2014/main" id="{11455C73-3A5E-4FE8-8383-DD667D9A62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FE2F00"/>
            </a:solidFill>
            <a:prstDash val="dash"/>
          </a:ln>
        </p:spPr>
        <p:style>
          <a:lnRef idx="1">
            <a:schemeClr val="accent1"/>
          </a:lnRef>
          <a:fillRef idx="0">
            <a:schemeClr val="accent1"/>
          </a:fillRef>
          <a:effectRef idx="0">
            <a:schemeClr val="accent1"/>
          </a:effectRef>
          <a:fontRef idx="minor">
            <a:schemeClr val="tx1"/>
          </a:fontRef>
        </p:style>
      </p:cxnSp>
      <p:sp>
        <p:nvSpPr>
          <p:cNvPr id="49" name="Rectangle 41">
            <a:extLst>
              <a:ext uri="{FF2B5EF4-FFF2-40B4-BE49-F238E27FC236}">
                <a16:creationId xmlns:a16="http://schemas.microsoft.com/office/drawing/2014/main" id="{79712DE8-94E0-4F45-81D9-37AF7A32F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09854" y="685796"/>
            <a:ext cx="5391685" cy="5492009"/>
          </a:xfrm>
          <a:prstGeom prst="rect">
            <a:avLst/>
          </a:prstGeom>
          <a:solidFill>
            <a:srgbClr val="FE2F00">
              <a:alpha val="2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4" name="Picture 3" descr="Graphical user interface, application&#10;&#10;Description automatically generated">
            <a:extLst>
              <a:ext uri="{FF2B5EF4-FFF2-40B4-BE49-F238E27FC236}">
                <a16:creationId xmlns:a16="http://schemas.microsoft.com/office/drawing/2014/main" id="{58C026E7-6C8C-418D-8A95-6AD8EBEFD1F2}"/>
              </a:ext>
            </a:extLst>
          </p:cNvPr>
          <p:cNvPicPr>
            <a:picLocks noChangeAspect="1"/>
          </p:cNvPicPr>
          <p:nvPr/>
        </p:nvPicPr>
        <p:blipFill rotWithShape="1">
          <a:blip r:embed="rId2"/>
          <a:srcRect r="6542" b="4"/>
          <a:stretch/>
        </p:blipFill>
        <p:spPr>
          <a:xfrm>
            <a:off x="6832230" y="1432826"/>
            <a:ext cx="4035283" cy="4035274"/>
          </a:xfrm>
          <a:prstGeom prst="rect">
            <a:avLst/>
          </a:prstGeom>
        </p:spPr>
      </p:pic>
      <p:sp>
        <p:nvSpPr>
          <p:cNvPr id="28" name="TextBox 27">
            <a:extLst>
              <a:ext uri="{FF2B5EF4-FFF2-40B4-BE49-F238E27FC236}">
                <a16:creationId xmlns:a16="http://schemas.microsoft.com/office/drawing/2014/main" id="{A47982DB-02DF-4541-B34A-02B6E3900663}"/>
              </a:ext>
            </a:extLst>
          </p:cNvPr>
          <p:cNvSpPr txBox="1"/>
          <p:nvPr/>
        </p:nvSpPr>
        <p:spPr>
          <a:xfrm>
            <a:off x="1431365" y="2646846"/>
            <a:ext cx="4226767" cy="3385542"/>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sz="1600" dirty="0"/>
              <a:t>Preset Link types (social media or personal websites):</a:t>
            </a:r>
          </a:p>
          <a:p>
            <a:pPr marL="285750" indent="-285750">
              <a:buFont typeface="Arial" panose="020B0604020202020204" pitchFamily="34" charset="0"/>
              <a:buChar char="•"/>
            </a:pPr>
            <a:r>
              <a:rPr lang="en-US" sz="1600" dirty="0"/>
              <a:t>LinkedIn</a:t>
            </a:r>
          </a:p>
          <a:p>
            <a:pPr marL="285750" indent="-285750">
              <a:buFont typeface="Arial" panose="020B0604020202020204" pitchFamily="34" charset="0"/>
              <a:buChar char="•"/>
            </a:pPr>
            <a:r>
              <a:rPr lang="en-US" sz="1600" dirty="0"/>
              <a:t>Google Scholar</a:t>
            </a:r>
          </a:p>
          <a:p>
            <a:pPr marL="285750" indent="-285750">
              <a:buFont typeface="Arial" panose="020B0604020202020204" pitchFamily="34" charset="0"/>
              <a:buChar char="•"/>
            </a:pPr>
            <a:r>
              <a:rPr lang="en-US" sz="1600" dirty="0"/>
              <a:t>Mendeley </a:t>
            </a:r>
          </a:p>
          <a:p>
            <a:pPr marL="285750" indent="-285750">
              <a:buFont typeface="Arial" panose="020B0604020202020204" pitchFamily="34" charset="0"/>
              <a:buChar char="•"/>
            </a:pPr>
            <a:r>
              <a:rPr lang="en-US" sz="1600" dirty="0"/>
              <a:t>ResearchGate…</a:t>
            </a:r>
          </a:p>
          <a:p>
            <a:pPr marL="285750" indent="-285750">
              <a:buFont typeface="Arial" panose="020B0604020202020204" pitchFamily="34" charset="0"/>
              <a:buChar char="•"/>
            </a:pPr>
            <a:endParaRPr lang="en-US" dirty="0"/>
          </a:p>
          <a:p>
            <a:r>
              <a:rPr lang="en-US" altLang="zh-CN" sz="1600" dirty="0"/>
              <a:t>S</a:t>
            </a:r>
            <a:r>
              <a:rPr lang="en-US" sz="1600" dirty="0"/>
              <a:t>elect a link type from the drop-down menu</a:t>
            </a:r>
            <a:r>
              <a:rPr lang="en-US" altLang="zh-CN" sz="1600" dirty="0"/>
              <a:t>, The links will show up as icons below your profile photo. If you select a link type that was added by university, the link will show up as a globe icon. </a:t>
            </a:r>
          </a:p>
          <a:p>
            <a:endParaRPr lang="en-US" sz="1600" dirty="0"/>
          </a:p>
          <a:p>
            <a:r>
              <a:rPr lang="en-US" sz="1600" dirty="0"/>
              <a:t>Contact us if your type is not on the list.</a:t>
            </a:r>
            <a:endParaRPr lang="en-IL" sz="1600" dirty="0"/>
          </a:p>
        </p:txBody>
      </p:sp>
      <p:sp>
        <p:nvSpPr>
          <p:cNvPr id="13" name="Footer Placeholder 10">
            <a:extLst>
              <a:ext uri="{FF2B5EF4-FFF2-40B4-BE49-F238E27FC236}">
                <a16:creationId xmlns:a16="http://schemas.microsoft.com/office/drawing/2014/main" id="{278F9BF7-C40C-4634-86BC-16DDDCCA040F}"/>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spTree>
    <p:extLst>
      <p:ext uri="{BB962C8B-B14F-4D97-AF65-F5344CB8AC3E}">
        <p14:creationId xmlns:p14="http://schemas.microsoft.com/office/powerpoint/2010/main" val="852557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551C3B6-A0D6-43F6-9F68-13666CDA5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4D4D99EB-C4F3-4F0C-91F7-AB4DC2A08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B458798-14B3-4E65-8F8B-DCED649CBF77}"/>
              </a:ext>
            </a:extLst>
          </p:cNvPr>
          <p:cNvSpPr>
            <a:spLocks noGrp="1"/>
          </p:cNvSpPr>
          <p:nvPr>
            <p:ph type="title"/>
          </p:nvPr>
        </p:nvSpPr>
        <p:spPr>
          <a:xfrm>
            <a:off x="273691" y="430901"/>
            <a:ext cx="3932532" cy="1668416"/>
          </a:xfrm>
        </p:spPr>
        <p:txBody>
          <a:bodyPr vert="horz" lIns="91440" tIns="45720" rIns="91440" bIns="45720" rtlCol="0" anchor="b">
            <a:normAutofit/>
          </a:bodyPr>
          <a:lstStyle/>
          <a:p>
            <a:r>
              <a:rPr lang="en-US" sz="4800" dirty="0"/>
              <a:t>Highlighted Content</a:t>
            </a:r>
          </a:p>
        </p:txBody>
      </p:sp>
      <p:sp>
        <p:nvSpPr>
          <p:cNvPr id="10" name="Slide Number Placeholder 9">
            <a:extLst>
              <a:ext uri="{FF2B5EF4-FFF2-40B4-BE49-F238E27FC236}">
                <a16:creationId xmlns:a16="http://schemas.microsoft.com/office/drawing/2014/main" id="{AA45A8F8-1D54-4C25-8E98-314128BAD97E}"/>
              </a:ext>
            </a:extLst>
          </p:cNvPr>
          <p:cNvSpPr>
            <a:spLocks noGrp="1"/>
          </p:cNvSpPr>
          <p:nvPr>
            <p:ph type="sldNum" sz="quarter" idx="12"/>
          </p:nvPr>
        </p:nvSpPr>
        <p:spPr>
          <a:xfrm>
            <a:off x="11503152" y="-18288"/>
            <a:ext cx="685800" cy="685800"/>
          </a:xfrm>
        </p:spPr>
        <p:txBody>
          <a:bodyPr vert="horz" lIns="91440" tIns="45720" rIns="91440" bIns="45720" rtlCol="0" anchor="ctr">
            <a:normAutofit/>
          </a:bodyPr>
          <a:lstStyle/>
          <a:p>
            <a:pPr>
              <a:spcAft>
                <a:spcPts val="600"/>
              </a:spcAft>
            </a:pPr>
            <a:fld id="{3A4F6043-7A67-491B-98BC-F933DED7226D}" type="slidenum">
              <a:rPr lang="en-US" smtClean="0"/>
              <a:pPr>
                <a:spcAft>
                  <a:spcPts val="600"/>
                </a:spcAft>
              </a:pPr>
              <a:t>15</a:t>
            </a:fld>
            <a:endParaRPr lang="en-US"/>
          </a:p>
        </p:txBody>
      </p:sp>
      <p:sp>
        <p:nvSpPr>
          <p:cNvPr id="23" name="Rectangle 22">
            <a:extLst>
              <a:ext uri="{FF2B5EF4-FFF2-40B4-BE49-F238E27FC236}">
                <a16:creationId xmlns:a16="http://schemas.microsoft.com/office/drawing/2014/main" id="{04B69146-C1C0-4B58-86FC-34F3390E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4091" y="698677"/>
            <a:ext cx="826383" cy="5479134"/>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3" name="Picture 2" descr="Graphical user interface, text, application, email&#10;&#10;Description automatically generated">
            <a:extLst>
              <a:ext uri="{FF2B5EF4-FFF2-40B4-BE49-F238E27FC236}">
                <a16:creationId xmlns:a16="http://schemas.microsoft.com/office/drawing/2014/main" id="{8FC0D279-4173-4EE8-B73B-0E23ED9CF77A}"/>
              </a:ext>
            </a:extLst>
          </p:cNvPr>
          <p:cNvPicPr>
            <a:picLocks noChangeAspect="1"/>
          </p:cNvPicPr>
          <p:nvPr/>
        </p:nvPicPr>
        <p:blipFill>
          <a:blip r:embed="rId2"/>
          <a:stretch>
            <a:fillRect/>
          </a:stretch>
        </p:blipFill>
        <p:spPr>
          <a:xfrm>
            <a:off x="4523889" y="720466"/>
            <a:ext cx="6774155" cy="3336271"/>
          </a:xfrm>
          <a:prstGeom prst="rect">
            <a:avLst/>
          </a:prstGeom>
        </p:spPr>
      </p:pic>
      <p:cxnSp>
        <p:nvCxnSpPr>
          <p:cNvPr id="25" name="Straight Connector 24">
            <a:extLst>
              <a:ext uri="{FF2B5EF4-FFF2-40B4-BE49-F238E27FC236}">
                <a16:creationId xmlns:a16="http://schemas.microsoft.com/office/drawing/2014/main" id="{EC540AD5-A993-4DA3-B064-D004E2CC65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69DCFE"/>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E6A9698-2C5E-4B0F-B3FA-0CE9BCA6E1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69DCFE"/>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EED584F-233A-4204-BDD1-9D220DE088ED}"/>
              </a:ext>
            </a:extLst>
          </p:cNvPr>
          <p:cNvSpPr txBox="1"/>
          <p:nvPr/>
        </p:nvSpPr>
        <p:spPr>
          <a:xfrm>
            <a:off x="313054" y="2799216"/>
            <a:ext cx="4072102" cy="3108543"/>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a:spAutoFit/>
          </a:bodyPr>
          <a:lstStyle/>
          <a:p>
            <a:r>
              <a:rPr lang="en-US" sz="1400" dirty="0"/>
              <a:t>By default, up to five of the most recent outputs, projects and datasets are displayed on the profile overview page (below the network map).</a:t>
            </a:r>
          </a:p>
          <a:p>
            <a:endParaRPr lang="en-US" sz="1400" dirty="0"/>
          </a:p>
          <a:p>
            <a:r>
              <a:rPr lang="en-US" sz="1400" dirty="0"/>
              <a:t>To change which records are displayed:</a:t>
            </a:r>
          </a:p>
          <a:p>
            <a:endParaRPr lang="en-US" sz="1400" dirty="0"/>
          </a:p>
          <a:p>
            <a:pPr marL="342900" indent="-342900">
              <a:buFont typeface="+mj-lt"/>
              <a:buAutoNum type="arabicPeriod"/>
            </a:pPr>
            <a:r>
              <a:rPr lang="en-US" sz="1400" dirty="0"/>
              <a:t>Click on ‘Portal profile’ (on the left).</a:t>
            </a:r>
          </a:p>
          <a:p>
            <a:pPr marL="342900" indent="-342900">
              <a:buFont typeface="+mj-lt"/>
              <a:buAutoNum type="arabicPeriod"/>
            </a:pPr>
            <a:r>
              <a:rPr lang="en-US" sz="1400" dirty="0"/>
              <a:t>In the section ‘Highlighted content’ click on the ‘+’ icon to search for the records (click on the spacebar to show a list of records).</a:t>
            </a:r>
          </a:p>
          <a:p>
            <a:pPr marL="342900" indent="-342900">
              <a:buFont typeface="+mj-lt"/>
              <a:buAutoNum type="arabicPeriod"/>
            </a:pPr>
            <a:r>
              <a:rPr lang="en-US" sz="1400" dirty="0"/>
              <a:t>Click on a record to add it.</a:t>
            </a:r>
          </a:p>
          <a:p>
            <a:pPr marL="342900" indent="-342900">
              <a:buFont typeface="+mj-lt"/>
              <a:buAutoNum type="arabicPeriod"/>
            </a:pPr>
            <a:r>
              <a:rPr lang="en-US" sz="1400" dirty="0"/>
              <a:t>Repeat for up to five records per content type (output, project and dataset).</a:t>
            </a:r>
          </a:p>
          <a:p>
            <a:pPr marL="342900" indent="-342900">
              <a:buFont typeface="+mj-lt"/>
              <a:buAutoNum type="arabicPeriod"/>
            </a:pPr>
            <a:r>
              <a:rPr lang="en-US" sz="1400" dirty="0"/>
              <a:t>Click on ‘Save’.</a:t>
            </a:r>
            <a:endParaRPr lang="en-IL" sz="1400" dirty="0"/>
          </a:p>
        </p:txBody>
      </p:sp>
      <p:sp>
        <p:nvSpPr>
          <p:cNvPr id="14" name="Footer Placeholder 10">
            <a:extLst>
              <a:ext uri="{FF2B5EF4-FFF2-40B4-BE49-F238E27FC236}">
                <a16:creationId xmlns:a16="http://schemas.microsoft.com/office/drawing/2014/main" id="{A5E1A15F-5D92-4CB9-B395-E37232048255}"/>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spTree>
    <p:extLst>
      <p:ext uri="{BB962C8B-B14F-4D97-AF65-F5344CB8AC3E}">
        <p14:creationId xmlns:p14="http://schemas.microsoft.com/office/powerpoint/2010/main" val="4265392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E7603-3FE5-4D68-8FC7-506A843BD8DD}"/>
              </a:ext>
            </a:extLst>
          </p:cNvPr>
          <p:cNvSpPr>
            <a:spLocks noGrp="1"/>
          </p:cNvSpPr>
          <p:nvPr>
            <p:ph type="ctrTitle"/>
          </p:nvPr>
        </p:nvSpPr>
        <p:spPr>
          <a:xfrm>
            <a:off x="313842" y="376000"/>
            <a:ext cx="5206802" cy="2067264"/>
          </a:xfrm>
        </p:spPr>
        <p:txBody>
          <a:bodyPr>
            <a:normAutofit/>
          </a:bodyPr>
          <a:lstStyle/>
          <a:p>
            <a:r>
              <a:rPr lang="en-US" dirty="0"/>
              <a:t>Changing Your Fingerprints</a:t>
            </a:r>
            <a:br>
              <a:rPr lang="en-US" dirty="0"/>
            </a:br>
            <a:endParaRPr lang="en-US" dirty="0"/>
          </a:p>
        </p:txBody>
      </p:sp>
      <p:sp>
        <p:nvSpPr>
          <p:cNvPr id="15" name="Slide Number Placeholder 14">
            <a:extLst>
              <a:ext uri="{FF2B5EF4-FFF2-40B4-BE49-F238E27FC236}">
                <a16:creationId xmlns:a16="http://schemas.microsoft.com/office/drawing/2014/main" id="{511D5E5B-4DDF-42C6-8BE2-5EEC3D939947}"/>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16</a:t>
            </a:fld>
            <a:endParaRPr lang="en-US" dirty="0"/>
          </a:p>
        </p:txBody>
      </p:sp>
      <p:pic>
        <p:nvPicPr>
          <p:cNvPr id="7" name="Picture 6" descr="Graphical user interface, application, email&#10;&#10;Description automatically generated">
            <a:extLst>
              <a:ext uri="{FF2B5EF4-FFF2-40B4-BE49-F238E27FC236}">
                <a16:creationId xmlns:a16="http://schemas.microsoft.com/office/drawing/2014/main" id="{DAF4549A-1B86-4E37-8EE9-50F2966769ED}"/>
              </a:ext>
            </a:extLst>
          </p:cNvPr>
          <p:cNvPicPr>
            <a:picLocks noChangeAspect="1"/>
          </p:cNvPicPr>
          <p:nvPr/>
        </p:nvPicPr>
        <p:blipFill>
          <a:blip r:embed="rId2"/>
          <a:stretch>
            <a:fillRect/>
          </a:stretch>
        </p:blipFill>
        <p:spPr>
          <a:xfrm>
            <a:off x="5742682" y="685800"/>
            <a:ext cx="5760470" cy="5259225"/>
          </a:xfrm>
          <a:prstGeom prst="rect">
            <a:avLst/>
          </a:prstGeom>
        </p:spPr>
      </p:pic>
      <p:sp>
        <p:nvSpPr>
          <p:cNvPr id="12" name="TextBox 11">
            <a:extLst>
              <a:ext uri="{FF2B5EF4-FFF2-40B4-BE49-F238E27FC236}">
                <a16:creationId xmlns:a16="http://schemas.microsoft.com/office/drawing/2014/main" id="{537DA878-DEB7-42B4-957C-5132EF9A2275}"/>
              </a:ext>
            </a:extLst>
          </p:cNvPr>
          <p:cNvSpPr txBox="1"/>
          <p:nvPr/>
        </p:nvSpPr>
        <p:spPr>
          <a:xfrm>
            <a:off x="501345" y="2369986"/>
            <a:ext cx="4831796" cy="3231654"/>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a:spAutoFit/>
          </a:bodyPr>
          <a:lstStyle/>
          <a:p>
            <a:r>
              <a:rPr lang="en-US" dirty="0"/>
              <a:t>To remove your fingerprint concepts:</a:t>
            </a:r>
          </a:p>
          <a:p>
            <a:endParaRPr lang="en-US" dirty="0"/>
          </a:p>
          <a:p>
            <a:pPr marL="800100" lvl="1" indent="-342900">
              <a:buFont typeface="+mj-lt"/>
              <a:buAutoNum type="arabicPeriod"/>
            </a:pPr>
            <a:r>
              <a:rPr lang="en-US" sz="1600" dirty="0"/>
              <a:t>Click on the ‘Fingerprints’ tab (on the left).</a:t>
            </a:r>
          </a:p>
          <a:p>
            <a:pPr marL="800100" lvl="1" indent="-342900">
              <a:buFont typeface="+mj-lt"/>
              <a:buAutoNum type="arabicPeriod"/>
            </a:pPr>
            <a:r>
              <a:rPr lang="en-US" sz="1600" dirty="0"/>
              <a:t>Select and hover over the concept you want to remove.</a:t>
            </a:r>
          </a:p>
          <a:p>
            <a:pPr marL="800100" lvl="1" indent="-342900">
              <a:buFont typeface="+mj-lt"/>
              <a:buAutoNum type="arabicPeriod"/>
            </a:pPr>
            <a:r>
              <a:rPr lang="en-US" sz="1600" dirty="0"/>
              <a:t>Click on the red cross.</a:t>
            </a:r>
          </a:p>
          <a:p>
            <a:endParaRPr lang="en-US" dirty="0"/>
          </a:p>
          <a:p>
            <a:r>
              <a:rPr lang="en-US" dirty="0"/>
              <a:t>To switch the fingerprints off on your profile page:</a:t>
            </a:r>
          </a:p>
          <a:p>
            <a:pPr lvl="1"/>
            <a:endParaRPr lang="en-US" dirty="0"/>
          </a:p>
          <a:p>
            <a:pPr marL="800100" lvl="1" indent="-342900">
              <a:buFont typeface="+mj-lt"/>
              <a:buAutoNum type="arabicPeriod"/>
            </a:pPr>
            <a:r>
              <a:rPr lang="en-US" sz="1600" dirty="0"/>
              <a:t>Click on the blue ‘On’ button and this will change to ‘Off’.</a:t>
            </a:r>
          </a:p>
          <a:p>
            <a:pPr marL="800100" lvl="1" indent="-342900">
              <a:buFont typeface="+mj-lt"/>
              <a:buAutoNum type="arabicPeriod"/>
            </a:pPr>
            <a:r>
              <a:rPr lang="en-US" sz="1600" dirty="0"/>
              <a:t>Click on ‘Save'.</a:t>
            </a:r>
            <a:endParaRPr lang="en-IL" sz="1600" dirty="0"/>
          </a:p>
        </p:txBody>
      </p:sp>
      <p:sp>
        <p:nvSpPr>
          <p:cNvPr id="8" name="Footer Placeholder 10">
            <a:extLst>
              <a:ext uri="{FF2B5EF4-FFF2-40B4-BE49-F238E27FC236}">
                <a16:creationId xmlns:a16="http://schemas.microsoft.com/office/drawing/2014/main" id="{D25715F6-57A1-430B-B8FE-E91A16743B48}"/>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spTree>
    <p:extLst>
      <p:ext uri="{BB962C8B-B14F-4D97-AF65-F5344CB8AC3E}">
        <p14:creationId xmlns:p14="http://schemas.microsoft.com/office/powerpoint/2010/main" val="242679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E7603-3FE5-4D68-8FC7-506A843BD8DD}"/>
              </a:ext>
            </a:extLst>
          </p:cNvPr>
          <p:cNvSpPr>
            <a:spLocks noGrp="1"/>
          </p:cNvSpPr>
          <p:nvPr>
            <p:ph type="ctrTitle"/>
          </p:nvPr>
        </p:nvSpPr>
        <p:spPr>
          <a:xfrm>
            <a:off x="313842" y="-128422"/>
            <a:ext cx="5616388" cy="1757464"/>
          </a:xfrm>
        </p:spPr>
        <p:txBody>
          <a:bodyPr>
            <a:normAutofit/>
          </a:bodyPr>
          <a:lstStyle/>
          <a:p>
            <a:r>
              <a:rPr lang="en-US" dirty="0"/>
              <a:t>User Settings-Email Notification Preferences</a:t>
            </a:r>
          </a:p>
        </p:txBody>
      </p:sp>
      <p:sp>
        <p:nvSpPr>
          <p:cNvPr id="15" name="Slide Number Placeholder 14">
            <a:extLst>
              <a:ext uri="{FF2B5EF4-FFF2-40B4-BE49-F238E27FC236}">
                <a16:creationId xmlns:a16="http://schemas.microsoft.com/office/drawing/2014/main" id="{511D5E5B-4DDF-42C6-8BE2-5EEC3D939947}"/>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17</a:t>
            </a:fld>
            <a:endParaRPr lang="en-US" dirty="0"/>
          </a:p>
        </p:txBody>
      </p:sp>
      <p:sp>
        <p:nvSpPr>
          <p:cNvPr id="12" name="TextBox 11">
            <a:extLst>
              <a:ext uri="{FF2B5EF4-FFF2-40B4-BE49-F238E27FC236}">
                <a16:creationId xmlns:a16="http://schemas.microsoft.com/office/drawing/2014/main" id="{537DA878-DEB7-42B4-957C-5132EF9A2275}"/>
              </a:ext>
            </a:extLst>
          </p:cNvPr>
          <p:cNvSpPr txBox="1"/>
          <p:nvPr/>
        </p:nvSpPr>
        <p:spPr>
          <a:xfrm>
            <a:off x="434233" y="2571322"/>
            <a:ext cx="4831796" cy="1846659"/>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a:spAutoFit/>
          </a:bodyPr>
          <a:lstStyle/>
          <a:p>
            <a:pPr marL="342900" indent="-342900">
              <a:buFont typeface="+mj-lt"/>
              <a:buAutoNum type="arabicPeriod"/>
            </a:pPr>
            <a:r>
              <a:rPr lang="en-US" sz="1600" dirty="0"/>
              <a:t>Click your username in the header</a:t>
            </a:r>
          </a:p>
          <a:p>
            <a:pPr marL="342900" indent="-342900">
              <a:buFont typeface="+mj-lt"/>
              <a:buAutoNum type="arabicPeriod"/>
            </a:pPr>
            <a:r>
              <a:rPr lang="en-US" sz="1600" dirty="0"/>
              <a:t>Click </a:t>
            </a:r>
            <a:r>
              <a:rPr lang="en-US" sz="1600" b="1" dirty="0"/>
              <a:t>Email settings</a:t>
            </a:r>
            <a:r>
              <a:rPr lang="en-US" sz="1600" dirty="0"/>
              <a:t> tab in the left navigation pane</a:t>
            </a:r>
          </a:p>
          <a:p>
            <a:pPr marL="342900" indent="-342900">
              <a:buFont typeface="+mj-lt"/>
              <a:buAutoNum type="arabicPeriod"/>
            </a:pPr>
            <a:r>
              <a:rPr lang="en-US" sz="1600" dirty="0"/>
              <a:t>Navigate to the event that you want to change your email notifications in the </a:t>
            </a:r>
            <a:r>
              <a:rPr lang="en-US" sz="1600" b="1" dirty="0"/>
              <a:t>E-mail message </a:t>
            </a:r>
            <a:r>
              <a:rPr lang="en-US" sz="1600" dirty="0"/>
              <a:t>column.</a:t>
            </a:r>
          </a:p>
          <a:p>
            <a:pPr marL="342900" indent="-342900">
              <a:buFont typeface="+mj-lt"/>
              <a:buAutoNum type="arabicPeriod"/>
            </a:pPr>
            <a:r>
              <a:rPr lang="en-US" sz="1600" dirty="0"/>
              <a:t>In the </a:t>
            </a:r>
            <a:r>
              <a:rPr lang="en-US" sz="1600" b="1" dirty="0"/>
              <a:t>Mail frequency </a:t>
            </a:r>
            <a:r>
              <a:rPr lang="en-US" sz="1600" dirty="0"/>
              <a:t>column next to the event, select whether the event should trigger an email notification</a:t>
            </a:r>
          </a:p>
          <a:p>
            <a:endParaRPr lang="en-US" dirty="0"/>
          </a:p>
        </p:txBody>
      </p:sp>
      <p:pic>
        <p:nvPicPr>
          <p:cNvPr id="4" name="Picture 3" descr="Graphical user interface, text, application&#10;&#10;Description automatically generated">
            <a:extLst>
              <a:ext uri="{FF2B5EF4-FFF2-40B4-BE49-F238E27FC236}">
                <a16:creationId xmlns:a16="http://schemas.microsoft.com/office/drawing/2014/main" id="{6A2441A3-E472-40C9-8D5D-066BB21D5DA0}"/>
              </a:ext>
            </a:extLst>
          </p:cNvPr>
          <p:cNvPicPr>
            <a:picLocks noChangeAspect="1"/>
          </p:cNvPicPr>
          <p:nvPr/>
        </p:nvPicPr>
        <p:blipFill>
          <a:blip r:embed="rId2"/>
          <a:stretch>
            <a:fillRect/>
          </a:stretch>
        </p:blipFill>
        <p:spPr>
          <a:xfrm>
            <a:off x="5754807" y="342900"/>
            <a:ext cx="5717734" cy="5533053"/>
          </a:xfrm>
          <a:prstGeom prst="rect">
            <a:avLst/>
          </a:prstGeom>
        </p:spPr>
      </p:pic>
      <p:sp>
        <p:nvSpPr>
          <p:cNvPr id="7" name="Footer Placeholder 10">
            <a:extLst>
              <a:ext uri="{FF2B5EF4-FFF2-40B4-BE49-F238E27FC236}">
                <a16:creationId xmlns:a16="http://schemas.microsoft.com/office/drawing/2014/main" id="{8C3C3265-1ECE-48A0-8F88-9E22E893A2B6}"/>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spTree>
    <p:extLst>
      <p:ext uri="{BB962C8B-B14F-4D97-AF65-F5344CB8AC3E}">
        <p14:creationId xmlns:p14="http://schemas.microsoft.com/office/powerpoint/2010/main" val="664213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E7603-3FE5-4D68-8FC7-506A843BD8DD}"/>
              </a:ext>
            </a:extLst>
          </p:cNvPr>
          <p:cNvSpPr>
            <a:spLocks noGrp="1"/>
          </p:cNvSpPr>
          <p:nvPr>
            <p:ph type="ctrTitle"/>
          </p:nvPr>
        </p:nvSpPr>
        <p:spPr>
          <a:xfrm>
            <a:off x="313842" y="-128422"/>
            <a:ext cx="5616388" cy="1757464"/>
          </a:xfrm>
        </p:spPr>
        <p:txBody>
          <a:bodyPr>
            <a:normAutofit/>
          </a:bodyPr>
          <a:lstStyle/>
          <a:p>
            <a:r>
              <a:rPr lang="en-US" dirty="0"/>
              <a:t>User Settings-Message Settings</a:t>
            </a:r>
          </a:p>
        </p:txBody>
      </p:sp>
      <p:sp>
        <p:nvSpPr>
          <p:cNvPr id="15" name="Slide Number Placeholder 14">
            <a:extLst>
              <a:ext uri="{FF2B5EF4-FFF2-40B4-BE49-F238E27FC236}">
                <a16:creationId xmlns:a16="http://schemas.microsoft.com/office/drawing/2014/main" id="{511D5E5B-4DDF-42C6-8BE2-5EEC3D939947}"/>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18</a:t>
            </a:fld>
            <a:endParaRPr lang="en-US" dirty="0"/>
          </a:p>
        </p:txBody>
      </p:sp>
      <p:sp>
        <p:nvSpPr>
          <p:cNvPr id="12" name="TextBox 11">
            <a:extLst>
              <a:ext uri="{FF2B5EF4-FFF2-40B4-BE49-F238E27FC236}">
                <a16:creationId xmlns:a16="http://schemas.microsoft.com/office/drawing/2014/main" id="{537DA878-DEB7-42B4-957C-5132EF9A2275}"/>
              </a:ext>
            </a:extLst>
          </p:cNvPr>
          <p:cNvSpPr txBox="1"/>
          <p:nvPr/>
        </p:nvSpPr>
        <p:spPr>
          <a:xfrm>
            <a:off x="434233" y="2571322"/>
            <a:ext cx="4831796" cy="2092881"/>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a:spAutoFit/>
          </a:bodyPr>
          <a:lstStyle/>
          <a:p>
            <a:pPr marL="342900" indent="-342900">
              <a:buFont typeface="+mj-lt"/>
              <a:buAutoNum type="arabicPeriod"/>
            </a:pPr>
            <a:r>
              <a:rPr lang="en-US" sz="1600" dirty="0"/>
              <a:t>Click your username in the header</a:t>
            </a:r>
          </a:p>
          <a:p>
            <a:pPr marL="342900" indent="-342900">
              <a:buFont typeface="+mj-lt"/>
              <a:buAutoNum type="arabicPeriod"/>
            </a:pPr>
            <a:r>
              <a:rPr lang="en-US" sz="1600" dirty="0"/>
              <a:t>Click </a:t>
            </a:r>
            <a:r>
              <a:rPr lang="en-US" sz="1600" b="1" dirty="0"/>
              <a:t>Message settings</a:t>
            </a:r>
            <a:r>
              <a:rPr lang="en-US" sz="1600" dirty="0"/>
              <a:t> tab in the left navigation pane</a:t>
            </a:r>
          </a:p>
          <a:p>
            <a:pPr marL="342900" indent="-342900">
              <a:buFont typeface="+mj-lt"/>
              <a:buAutoNum type="arabicPeriod"/>
            </a:pPr>
            <a:r>
              <a:rPr lang="en-US" sz="1600" dirty="0"/>
              <a:t>Navigate to the event that you want to change your message notification in the </a:t>
            </a:r>
            <a:r>
              <a:rPr lang="en-US" sz="1600" b="1" dirty="0"/>
              <a:t>Pure message </a:t>
            </a:r>
            <a:r>
              <a:rPr lang="en-US" sz="1600" dirty="0"/>
              <a:t>column.</a:t>
            </a:r>
          </a:p>
          <a:p>
            <a:pPr marL="342900" indent="-342900">
              <a:buFont typeface="+mj-lt"/>
              <a:buAutoNum type="arabicPeriod"/>
            </a:pPr>
            <a:r>
              <a:rPr lang="en-US" sz="1600" dirty="0"/>
              <a:t>In the </a:t>
            </a:r>
            <a:r>
              <a:rPr lang="en-US" sz="1600" b="1" dirty="0"/>
              <a:t>Included </a:t>
            </a:r>
            <a:r>
              <a:rPr lang="en-US" sz="1600" dirty="0"/>
              <a:t>column next to the event, select whether the event should trigger an message notification</a:t>
            </a:r>
          </a:p>
          <a:p>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FF4BA905-24B5-4031-A822-91FE569C5D5F}"/>
              </a:ext>
            </a:extLst>
          </p:cNvPr>
          <p:cNvPicPr>
            <a:picLocks noChangeAspect="1"/>
          </p:cNvPicPr>
          <p:nvPr/>
        </p:nvPicPr>
        <p:blipFill>
          <a:blip r:embed="rId2"/>
          <a:stretch>
            <a:fillRect/>
          </a:stretch>
        </p:blipFill>
        <p:spPr>
          <a:xfrm>
            <a:off x="5426947" y="685800"/>
            <a:ext cx="5967709" cy="5107734"/>
          </a:xfrm>
          <a:prstGeom prst="rect">
            <a:avLst/>
          </a:prstGeom>
        </p:spPr>
      </p:pic>
      <p:sp>
        <p:nvSpPr>
          <p:cNvPr id="7" name="Footer Placeholder 10">
            <a:extLst>
              <a:ext uri="{FF2B5EF4-FFF2-40B4-BE49-F238E27FC236}">
                <a16:creationId xmlns:a16="http://schemas.microsoft.com/office/drawing/2014/main" id="{87704793-6536-45FE-A61D-D97C6C43B185}"/>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spTree>
    <p:extLst>
      <p:ext uri="{BB962C8B-B14F-4D97-AF65-F5344CB8AC3E}">
        <p14:creationId xmlns:p14="http://schemas.microsoft.com/office/powerpoint/2010/main" val="107734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C3FE-7130-4F84-BB48-126F0EF78EFF}"/>
              </a:ext>
            </a:extLst>
          </p:cNvPr>
          <p:cNvSpPr>
            <a:spLocks noGrp="1"/>
          </p:cNvSpPr>
          <p:nvPr>
            <p:ph type="title"/>
          </p:nvPr>
        </p:nvSpPr>
        <p:spPr>
          <a:xfrm>
            <a:off x="420624" y="115297"/>
            <a:ext cx="10543032" cy="1000439"/>
          </a:xfrm>
        </p:spPr>
        <p:txBody>
          <a:bodyPr>
            <a:normAutofit/>
          </a:bodyPr>
          <a:lstStyle/>
          <a:p>
            <a:r>
              <a:rPr lang="en-US" altLang="zh-CN" sz="4000" dirty="0"/>
              <a:t>History and comments</a:t>
            </a:r>
            <a:endParaRPr lang="en-US" sz="4000" dirty="0"/>
          </a:p>
        </p:txBody>
      </p:sp>
      <p:sp>
        <p:nvSpPr>
          <p:cNvPr id="13" name="Slide Number Placeholder 12">
            <a:extLst>
              <a:ext uri="{FF2B5EF4-FFF2-40B4-BE49-F238E27FC236}">
                <a16:creationId xmlns:a16="http://schemas.microsoft.com/office/drawing/2014/main" id="{BCEA833C-2CBF-44B6-9550-2F1067071C3A}"/>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19</a:t>
            </a:fld>
            <a:endParaRPr lang="en-US" dirty="0"/>
          </a:p>
        </p:txBody>
      </p:sp>
      <p:pic>
        <p:nvPicPr>
          <p:cNvPr id="4" name="Picture 3" descr="Graphical user interface, text, application, email&#10;&#10;Description automatically generated">
            <a:extLst>
              <a:ext uri="{FF2B5EF4-FFF2-40B4-BE49-F238E27FC236}">
                <a16:creationId xmlns:a16="http://schemas.microsoft.com/office/drawing/2014/main" id="{74145812-59EE-445A-A4A5-88255A0EA577}"/>
              </a:ext>
            </a:extLst>
          </p:cNvPr>
          <p:cNvPicPr>
            <a:picLocks noChangeAspect="1"/>
          </p:cNvPicPr>
          <p:nvPr/>
        </p:nvPicPr>
        <p:blipFill>
          <a:blip r:embed="rId2"/>
          <a:stretch>
            <a:fillRect/>
          </a:stretch>
        </p:blipFill>
        <p:spPr>
          <a:xfrm>
            <a:off x="300594" y="905069"/>
            <a:ext cx="5715568" cy="3827927"/>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B97745E3-F1F1-47B8-9F23-4326D20F562E}"/>
              </a:ext>
            </a:extLst>
          </p:cNvPr>
          <p:cNvPicPr>
            <a:picLocks noChangeAspect="1"/>
          </p:cNvPicPr>
          <p:nvPr/>
        </p:nvPicPr>
        <p:blipFill>
          <a:blip r:embed="rId3"/>
          <a:stretch>
            <a:fillRect/>
          </a:stretch>
        </p:blipFill>
        <p:spPr>
          <a:xfrm>
            <a:off x="6096000" y="1466293"/>
            <a:ext cx="5239481" cy="2705478"/>
          </a:xfrm>
          <a:prstGeom prst="rect">
            <a:avLst/>
          </a:prstGeom>
        </p:spPr>
      </p:pic>
      <p:sp>
        <p:nvSpPr>
          <p:cNvPr id="3" name="TextBox 2">
            <a:extLst>
              <a:ext uri="{FF2B5EF4-FFF2-40B4-BE49-F238E27FC236}">
                <a16:creationId xmlns:a16="http://schemas.microsoft.com/office/drawing/2014/main" id="{2C2CB126-4ED7-4539-9CCF-9D03EA435213}"/>
              </a:ext>
            </a:extLst>
          </p:cNvPr>
          <p:cNvSpPr txBox="1"/>
          <p:nvPr/>
        </p:nvSpPr>
        <p:spPr>
          <a:xfrm>
            <a:off x="6363005" y="4552128"/>
            <a:ext cx="4705469" cy="923330"/>
          </a:xfrm>
          <a:prstGeom prst="rect">
            <a:avLst/>
          </a:prstGeom>
          <a:solidFill>
            <a:srgbClr val="FFD5CC"/>
          </a:solidFill>
          <a:ln>
            <a:solidFill>
              <a:srgbClr val="FFD5CC"/>
            </a:solidFill>
          </a:ln>
          <a:effectLst>
            <a:outerShdw blurRad="50800" dist="38100" dir="2700000" algn="tl" rotWithShape="0">
              <a:prstClr val="black">
                <a:alpha val="40000"/>
              </a:prstClr>
            </a:outerShdw>
          </a:effectLst>
        </p:spPr>
        <p:txBody>
          <a:bodyPr wrap="square" rtlCol="0">
            <a:spAutoFit/>
          </a:bodyPr>
          <a:lstStyle/>
          <a:p>
            <a:r>
              <a:rPr lang="en-US" dirty="0"/>
              <a:t>Make sure you select the checkboxes next to the names you want to see the comment on the record, otherwise, no message is sent. </a:t>
            </a:r>
            <a:endParaRPr lang="en-IL" dirty="0"/>
          </a:p>
        </p:txBody>
      </p:sp>
      <p:sp>
        <p:nvSpPr>
          <p:cNvPr id="8" name="Footer Placeholder 10">
            <a:extLst>
              <a:ext uri="{FF2B5EF4-FFF2-40B4-BE49-F238E27FC236}">
                <a16:creationId xmlns:a16="http://schemas.microsoft.com/office/drawing/2014/main" id="{D03907B6-7711-4239-8E68-99894164F06F}"/>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spTree>
    <p:extLst>
      <p:ext uri="{BB962C8B-B14F-4D97-AF65-F5344CB8AC3E}">
        <p14:creationId xmlns:p14="http://schemas.microsoft.com/office/powerpoint/2010/main" val="683176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53">
            <a:extLst>
              <a:ext uri="{FF2B5EF4-FFF2-40B4-BE49-F238E27FC236}">
                <a16:creationId xmlns:a16="http://schemas.microsoft.com/office/drawing/2014/main" id="{5E789A05-76D0-47F6-AD3C-AF905732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9" name="Rectangle 55">
            <a:extLst>
              <a:ext uri="{FF2B5EF4-FFF2-40B4-BE49-F238E27FC236}">
                <a16:creationId xmlns:a16="http://schemas.microsoft.com/office/drawing/2014/main" id="{19CE9782-0FD1-493B-9C50-C51AB7C5E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 name="Rectangle 57">
            <a:extLst>
              <a:ext uri="{FF2B5EF4-FFF2-40B4-BE49-F238E27FC236}">
                <a16:creationId xmlns:a16="http://schemas.microsoft.com/office/drawing/2014/main" id="{F6619023-691E-4F1C-A10A-0EA3D044E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Rectangle 59">
            <a:extLst>
              <a:ext uri="{FF2B5EF4-FFF2-40B4-BE49-F238E27FC236}">
                <a16:creationId xmlns:a16="http://schemas.microsoft.com/office/drawing/2014/main" id="{36F31C88-3DEF-4EA8-AE3A-49441413F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85800"/>
            <a:ext cx="422144" cy="5486400"/>
          </a:xfrm>
          <a:prstGeom prst="rect">
            <a:avLst/>
          </a:prstGeom>
          <a:solidFill>
            <a:srgbClr val="F5C16B">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72" name="Rectangle 61">
            <a:extLst>
              <a:ext uri="{FF2B5EF4-FFF2-40B4-BE49-F238E27FC236}">
                <a16:creationId xmlns:a16="http://schemas.microsoft.com/office/drawing/2014/main" id="{147EAFFD-2BD1-4600-B034-EEF700787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A689D8-CDAC-4215-96CD-8548432CE4D6}"/>
              </a:ext>
            </a:extLst>
          </p:cNvPr>
          <p:cNvSpPr>
            <a:spLocks noGrp="1"/>
          </p:cNvSpPr>
          <p:nvPr>
            <p:ph type="title"/>
          </p:nvPr>
        </p:nvSpPr>
        <p:spPr>
          <a:xfrm>
            <a:off x="5132026" y="540167"/>
            <a:ext cx="5828376" cy="2135867"/>
          </a:xfrm>
        </p:spPr>
        <p:txBody>
          <a:bodyPr vert="horz" lIns="91440" tIns="45720" rIns="91440" bIns="45720" rtlCol="0" anchor="b">
            <a:normAutofit/>
          </a:bodyPr>
          <a:lstStyle/>
          <a:p>
            <a:r>
              <a:rPr lang="en-US" sz="4800" dirty="0">
                <a:solidFill>
                  <a:schemeClr val="tx1"/>
                </a:solidFill>
              </a:rPr>
              <a:t>Content</a:t>
            </a:r>
          </a:p>
        </p:txBody>
      </p:sp>
      <p:sp>
        <p:nvSpPr>
          <p:cNvPr id="18" name="Slide Number Placeholder 17">
            <a:extLst>
              <a:ext uri="{FF2B5EF4-FFF2-40B4-BE49-F238E27FC236}">
                <a16:creationId xmlns:a16="http://schemas.microsoft.com/office/drawing/2014/main" id="{462F07E0-F82E-47FF-AC43-8C4327B8EAE6}"/>
              </a:ext>
            </a:extLst>
          </p:cNvPr>
          <p:cNvSpPr>
            <a:spLocks noGrp="1"/>
          </p:cNvSpPr>
          <p:nvPr>
            <p:ph type="sldNum" sz="quarter" idx="12"/>
          </p:nvPr>
        </p:nvSpPr>
        <p:spPr>
          <a:xfrm>
            <a:off x="11504676" y="-14198"/>
            <a:ext cx="685800" cy="685800"/>
          </a:xfrm>
        </p:spPr>
        <p:txBody>
          <a:bodyPr vert="horz" lIns="91440" tIns="45720" rIns="91440" bIns="45720" rtlCol="0" anchor="ctr">
            <a:normAutofit/>
          </a:bodyPr>
          <a:lstStyle/>
          <a:p>
            <a:pPr>
              <a:spcAft>
                <a:spcPts val="600"/>
              </a:spcAft>
              <a:defRPr/>
            </a:pPr>
            <a:fld id="{3A4F6043-7A67-491B-98BC-F933DED7226D}" type="slidenum">
              <a:rPr lang="en-US" smtClean="0">
                <a:solidFill>
                  <a:prstClr val="black">
                    <a:tint val="75000"/>
                  </a:prstClr>
                </a:solidFill>
                <a:latin typeface="Calibri" panose="020F0502020204030204"/>
              </a:rPr>
              <a:pPr>
                <a:spcAft>
                  <a:spcPts val="600"/>
                </a:spcAft>
                <a:defRPr/>
              </a:pPr>
              <a:t>2</a:t>
            </a:fld>
            <a:endParaRPr lang="en-US">
              <a:solidFill>
                <a:prstClr val="black">
                  <a:tint val="75000"/>
                </a:prstClr>
              </a:solidFill>
              <a:latin typeface="Calibri" panose="020F0502020204030204"/>
            </a:endParaRPr>
          </a:p>
        </p:txBody>
      </p:sp>
      <p:pic>
        <p:nvPicPr>
          <p:cNvPr id="20" name="Picture Placeholder 19" descr="Two people looking at a computer screen&#10;&#10;Description automatically generated with low confidence">
            <a:extLst>
              <a:ext uri="{FF2B5EF4-FFF2-40B4-BE49-F238E27FC236}">
                <a16:creationId xmlns:a16="http://schemas.microsoft.com/office/drawing/2014/main" id="{00D0D242-4341-4476-9F77-5F6881A49EDE}"/>
              </a:ext>
            </a:extLst>
          </p:cNvPr>
          <p:cNvPicPr>
            <a:picLocks noGrp="1" noChangeAspect="1"/>
          </p:cNvPicPr>
          <p:nvPr>
            <p:ph type="pic" sz="quarter" idx="13"/>
          </p:nvPr>
        </p:nvPicPr>
        <p:blipFill rotWithShape="1">
          <a:blip r:embed="rId3"/>
          <a:srcRect l="32614"/>
          <a:stretch/>
        </p:blipFill>
        <p:spPr>
          <a:xfrm>
            <a:off x="413003" y="685800"/>
            <a:ext cx="4073933" cy="5486400"/>
          </a:xfrm>
          <a:prstGeom prst="rect">
            <a:avLst/>
          </a:prstGeom>
        </p:spPr>
      </p:pic>
      <p:sp>
        <p:nvSpPr>
          <p:cNvPr id="3" name="Content Placeholder 2">
            <a:extLst>
              <a:ext uri="{FF2B5EF4-FFF2-40B4-BE49-F238E27FC236}">
                <a16:creationId xmlns:a16="http://schemas.microsoft.com/office/drawing/2014/main" id="{3110502F-36D4-4E60-B6E9-08628B2C5D5E}"/>
              </a:ext>
            </a:extLst>
          </p:cNvPr>
          <p:cNvSpPr>
            <a:spLocks noGrp="1"/>
          </p:cNvSpPr>
          <p:nvPr>
            <p:ph idx="1"/>
          </p:nvPr>
        </p:nvSpPr>
        <p:spPr>
          <a:xfrm>
            <a:off x="5132026" y="2713808"/>
            <a:ext cx="5828376" cy="3262090"/>
          </a:xfrm>
        </p:spPr>
        <p:txBody>
          <a:bodyPr vert="horz" lIns="91440" tIns="45720" rIns="91440" bIns="45720" rtlCol="0" anchor="t">
            <a:normAutofit/>
          </a:bodyPr>
          <a:lstStyle/>
          <a:p>
            <a:pPr>
              <a:buFont typeface="Wingdings 2" panose="05020102010507070707" pitchFamily="18" charset="2"/>
              <a:buChar char=""/>
            </a:pPr>
            <a:r>
              <a:rPr lang="en-US" sz="2000" dirty="0">
                <a:solidFill>
                  <a:schemeClr val="tx1"/>
                </a:solidFill>
              </a:rPr>
              <a:t>What is RIMS?</a:t>
            </a:r>
          </a:p>
          <a:p>
            <a:pPr>
              <a:buFont typeface="Wingdings 2" panose="05020102010507070707" pitchFamily="18" charset="2"/>
              <a:buChar char=""/>
            </a:pPr>
            <a:r>
              <a:rPr lang="en-US" sz="2000" dirty="0">
                <a:solidFill>
                  <a:schemeClr val="tx1"/>
                </a:solidFill>
              </a:rPr>
              <a:t>Manage Your Profile</a:t>
            </a:r>
          </a:p>
          <a:p>
            <a:pPr>
              <a:buFont typeface="Wingdings 2" panose="05020102010507070707" pitchFamily="18" charset="2"/>
              <a:buChar char=""/>
            </a:pPr>
            <a:r>
              <a:rPr lang="en-US" altLang="zh-CN" sz="2000" dirty="0">
                <a:solidFill>
                  <a:schemeClr val="tx1"/>
                </a:solidFill>
              </a:rPr>
              <a:t>Manage Your Publication</a:t>
            </a:r>
            <a:endParaRPr lang="en-US" sz="2000" dirty="0">
              <a:solidFill>
                <a:schemeClr val="tx1"/>
              </a:solidFill>
            </a:endParaRPr>
          </a:p>
          <a:p>
            <a:pPr>
              <a:buFont typeface="Wingdings 2" panose="05020102010507070707" pitchFamily="18" charset="2"/>
              <a:buChar char=""/>
            </a:pPr>
            <a:r>
              <a:rPr lang="en-US" sz="2000" dirty="0">
                <a:solidFill>
                  <a:schemeClr val="tx1"/>
                </a:solidFill>
              </a:rPr>
              <a:t>Other Content Management</a:t>
            </a:r>
          </a:p>
          <a:p>
            <a:pPr marL="800100" lvl="1" indent="-342900">
              <a:buFont typeface="Arial" panose="020B0604020202020204" pitchFamily="34" charset="0"/>
              <a:buChar char="•"/>
            </a:pPr>
            <a:r>
              <a:rPr lang="en-US" sz="1600" dirty="0">
                <a:solidFill>
                  <a:schemeClr val="tx1"/>
                </a:solidFill>
              </a:rPr>
              <a:t>Activity</a:t>
            </a:r>
          </a:p>
          <a:p>
            <a:pPr marL="800100" lvl="1" indent="-342900">
              <a:buFont typeface="Arial" panose="020B0604020202020204" pitchFamily="34" charset="0"/>
              <a:buChar char="•"/>
            </a:pPr>
            <a:r>
              <a:rPr lang="en-US" sz="1600" dirty="0">
                <a:solidFill>
                  <a:schemeClr val="tx1"/>
                </a:solidFill>
              </a:rPr>
              <a:t>Prize</a:t>
            </a:r>
          </a:p>
          <a:p>
            <a:pPr marL="342900" indent="-342900">
              <a:buFont typeface="Arial" panose="020B0604020202020204" pitchFamily="34" charset="0"/>
              <a:buChar char="•"/>
            </a:pPr>
            <a:r>
              <a:rPr lang="en-US" sz="2000" dirty="0">
                <a:solidFill>
                  <a:schemeClr val="tx1"/>
                </a:solidFill>
              </a:rPr>
              <a:t>What is Research Portal and How it Works?</a:t>
            </a:r>
          </a:p>
        </p:txBody>
      </p:sp>
      <p:sp>
        <p:nvSpPr>
          <p:cNvPr id="17" name="Footer Placeholder 16">
            <a:extLst>
              <a:ext uri="{FF2B5EF4-FFF2-40B4-BE49-F238E27FC236}">
                <a16:creationId xmlns:a16="http://schemas.microsoft.com/office/drawing/2014/main" id="{FAF00753-16A6-4826-97EB-67D8291BE963}"/>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cxnSp>
        <p:nvCxnSpPr>
          <p:cNvPr id="73" name="Straight Connector 63">
            <a:extLst>
              <a:ext uri="{FF2B5EF4-FFF2-40B4-BE49-F238E27FC236}">
                <a16:creationId xmlns:a16="http://schemas.microsoft.com/office/drawing/2014/main" id="{8D4B5F26-8713-4267-9186-183BB809C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F5C16B"/>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65">
            <a:extLst>
              <a:ext uri="{FF2B5EF4-FFF2-40B4-BE49-F238E27FC236}">
                <a16:creationId xmlns:a16="http://schemas.microsoft.com/office/drawing/2014/main" id="{372C66DF-2004-4C24-8C07-554E41490D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F5C16B"/>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309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5E789A05-76D0-47F6-AD3C-AF905732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8" name="Rectangle 87">
            <a:extLst>
              <a:ext uri="{FF2B5EF4-FFF2-40B4-BE49-F238E27FC236}">
                <a16:creationId xmlns:a16="http://schemas.microsoft.com/office/drawing/2014/main" id="{19CE9782-0FD1-493B-9C50-C51AB7C5E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0" name="Rectangle 89">
            <a:extLst>
              <a:ext uri="{FF2B5EF4-FFF2-40B4-BE49-F238E27FC236}">
                <a16:creationId xmlns:a16="http://schemas.microsoft.com/office/drawing/2014/main" id="{F6619023-691E-4F1C-A10A-0EA3D044E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2" name="Rectangle 91">
            <a:extLst>
              <a:ext uri="{FF2B5EF4-FFF2-40B4-BE49-F238E27FC236}">
                <a16:creationId xmlns:a16="http://schemas.microsoft.com/office/drawing/2014/main" id="{36F31C88-3DEF-4EA8-AE3A-49441413F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85800"/>
            <a:ext cx="422144" cy="5486400"/>
          </a:xfrm>
          <a:prstGeom prst="rect">
            <a:avLst/>
          </a:prstGeom>
          <a:solidFill>
            <a:srgbClr val="D29A45">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94" name="Rectangle 93">
            <a:extLst>
              <a:ext uri="{FF2B5EF4-FFF2-40B4-BE49-F238E27FC236}">
                <a16:creationId xmlns:a16="http://schemas.microsoft.com/office/drawing/2014/main" id="{147EAFFD-2BD1-4600-B034-EEF700787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a:xfrm>
            <a:off x="5129367" y="479704"/>
            <a:ext cx="5828376" cy="2135867"/>
          </a:xfrm>
        </p:spPr>
        <p:txBody>
          <a:bodyPr vert="horz" lIns="91440" tIns="45720" rIns="91440" bIns="45720" rtlCol="0" anchor="b">
            <a:normAutofit/>
          </a:bodyPr>
          <a:lstStyle/>
          <a:p>
            <a:r>
              <a:rPr lang="en-US" sz="4800" dirty="0">
                <a:solidFill>
                  <a:schemeClr val="tx1"/>
                </a:solidFill>
              </a:rPr>
              <a:t>Manage Your Publication</a:t>
            </a:r>
          </a:p>
        </p:txBody>
      </p:sp>
      <p:sp>
        <p:nvSpPr>
          <p:cNvPr id="12" name="Slide Number Placeholder 11">
            <a:extLst>
              <a:ext uri="{FF2B5EF4-FFF2-40B4-BE49-F238E27FC236}">
                <a16:creationId xmlns:a16="http://schemas.microsoft.com/office/drawing/2014/main" id="{D5AA3B13-D804-4BFF-A675-B65B813F8F83}"/>
              </a:ext>
            </a:extLst>
          </p:cNvPr>
          <p:cNvSpPr>
            <a:spLocks noGrp="1"/>
          </p:cNvSpPr>
          <p:nvPr>
            <p:ph type="sldNum" sz="quarter" idx="12"/>
          </p:nvPr>
        </p:nvSpPr>
        <p:spPr>
          <a:xfrm>
            <a:off x="11504676" y="-14198"/>
            <a:ext cx="685800" cy="685800"/>
          </a:xfrm>
        </p:spPr>
        <p:txBody>
          <a:bodyPr vert="horz" lIns="91440" tIns="45720" rIns="91440" bIns="45720" rtlCol="0" anchor="ctr">
            <a:normAutofit/>
          </a:bodyPr>
          <a:lstStyle/>
          <a:p>
            <a:pPr>
              <a:spcAft>
                <a:spcPts val="600"/>
              </a:spcAft>
              <a:defRPr/>
            </a:pPr>
            <a:fld id="{3A4F6043-7A67-491B-98BC-F933DED7226D}" type="slidenum">
              <a:rPr lang="en-US" smtClean="0">
                <a:solidFill>
                  <a:prstClr val="black">
                    <a:tint val="75000"/>
                  </a:prstClr>
                </a:solidFill>
                <a:latin typeface="Calibri" panose="020F0502020204030204"/>
              </a:rPr>
              <a:pPr>
                <a:spcAft>
                  <a:spcPts val="600"/>
                </a:spcAft>
                <a:defRPr/>
              </a:pPr>
              <a:t>20</a:t>
            </a:fld>
            <a:endParaRPr lang="en-US">
              <a:solidFill>
                <a:prstClr val="black">
                  <a:tint val="75000"/>
                </a:prstClr>
              </a:solidFill>
              <a:latin typeface="Calibri" panose="020F0502020204030204"/>
            </a:endParaRPr>
          </a:p>
        </p:txBody>
      </p:sp>
      <p:pic>
        <p:nvPicPr>
          <p:cNvPr id="7" name="Picture Placeholder 6" descr="A row of books&#10;&#10;Description automatically generated with medium confidence">
            <a:extLst>
              <a:ext uri="{FF2B5EF4-FFF2-40B4-BE49-F238E27FC236}">
                <a16:creationId xmlns:a16="http://schemas.microsoft.com/office/drawing/2014/main" id="{20B50377-8FE6-446C-AE01-264A4D7B974F}"/>
              </a:ext>
            </a:extLst>
          </p:cNvPr>
          <p:cNvPicPr>
            <a:picLocks noGrp="1" noChangeAspect="1"/>
          </p:cNvPicPr>
          <p:nvPr>
            <p:ph type="pic" sz="quarter" idx="13"/>
          </p:nvPr>
        </p:nvPicPr>
        <p:blipFill rotWithShape="1">
          <a:blip r:embed="rId2"/>
          <a:srcRect l="16117" r="9627"/>
          <a:stretch/>
        </p:blipFill>
        <p:spPr>
          <a:xfrm>
            <a:off x="413003" y="685800"/>
            <a:ext cx="4073933" cy="5486400"/>
          </a:xfrm>
          <a:prstGeom prst="rect">
            <a:avLst/>
          </a:prstGeom>
        </p:spPr>
      </p:pic>
      <p:sp>
        <p:nvSpPr>
          <p:cNvPr id="11" name="Footer Placeholder 10">
            <a:extLst>
              <a:ext uri="{FF2B5EF4-FFF2-40B4-BE49-F238E27FC236}">
                <a16:creationId xmlns:a16="http://schemas.microsoft.com/office/drawing/2014/main" id="{4DCB402D-A6C5-458C-9A07-A86DAE2F5F94}"/>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cxnSp>
        <p:nvCxnSpPr>
          <p:cNvPr id="96" name="Straight Connector 95">
            <a:extLst>
              <a:ext uri="{FF2B5EF4-FFF2-40B4-BE49-F238E27FC236}">
                <a16:creationId xmlns:a16="http://schemas.microsoft.com/office/drawing/2014/main" id="{8D4B5F26-8713-4267-9186-183BB809C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D29A45"/>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72C66DF-2004-4C24-8C07-554E41490D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D29A45"/>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64" name="Content Placeholder 2">
            <a:extLst>
              <a:ext uri="{FF2B5EF4-FFF2-40B4-BE49-F238E27FC236}">
                <a16:creationId xmlns:a16="http://schemas.microsoft.com/office/drawing/2014/main" id="{EB5FC946-EE9D-44CA-AE15-823739D267D5}"/>
              </a:ext>
            </a:extLst>
          </p:cNvPr>
          <p:cNvGraphicFramePr>
            <a:graphicFrameLocks noGrp="1"/>
          </p:cNvGraphicFramePr>
          <p:nvPr>
            <p:ph idx="1"/>
            <p:extLst>
              <p:ext uri="{D42A27DB-BD31-4B8C-83A1-F6EECF244321}">
                <p14:modId xmlns:p14="http://schemas.microsoft.com/office/powerpoint/2010/main" val="1540615978"/>
              </p:ext>
            </p:extLst>
          </p:nvPr>
        </p:nvGraphicFramePr>
        <p:xfrm>
          <a:off x="5511067" y="2954161"/>
          <a:ext cx="5828376" cy="2831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2738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2C3252-FA06-4F2E-B4DB-7D6FDC030A05}"/>
              </a:ext>
            </a:extLst>
          </p:cNvPr>
          <p:cNvSpPr>
            <a:spLocks noGrp="1"/>
          </p:cNvSpPr>
          <p:nvPr>
            <p:ph type="title"/>
          </p:nvPr>
        </p:nvSpPr>
        <p:spPr>
          <a:xfrm>
            <a:off x="479347" y="1"/>
            <a:ext cx="10543032" cy="918852"/>
          </a:xfrm>
        </p:spPr>
        <p:txBody>
          <a:bodyPr>
            <a:normAutofit/>
          </a:bodyPr>
          <a:lstStyle/>
          <a:p>
            <a:r>
              <a:rPr lang="en-US" sz="4400" dirty="0"/>
              <a:t>Profile Refinement Service (PRS)</a:t>
            </a:r>
          </a:p>
        </p:txBody>
      </p:sp>
      <p:sp>
        <p:nvSpPr>
          <p:cNvPr id="7" name="Slide Number Placeholder 6">
            <a:extLst>
              <a:ext uri="{FF2B5EF4-FFF2-40B4-BE49-F238E27FC236}">
                <a16:creationId xmlns:a16="http://schemas.microsoft.com/office/drawing/2014/main" id="{DE7D0914-BCD6-4D10-A362-91F2B426D3FE}"/>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21</a:t>
            </a:fld>
            <a:endParaRPr lang="en-US" dirty="0"/>
          </a:p>
        </p:txBody>
      </p:sp>
      <p:sp>
        <p:nvSpPr>
          <p:cNvPr id="8" name="TextBox 7">
            <a:extLst>
              <a:ext uri="{FF2B5EF4-FFF2-40B4-BE49-F238E27FC236}">
                <a16:creationId xmlns:a16="http://schemas.microsoft.com/office/drawing/2014/main" id="{BC060982-8C8A-4D11-ABAF-0DCF8DEED85C}"/>
              </a:ext>
            </a:extLst>
          </p:cNvPr>
          <p:cNvSpPr txBox="1"/>
          <p:nvPr/>
        </p:nvSpPr>
        <p:spPr>
          <a:xfrm>
            <a:off x="2253743" y="1257518"/>
            <a:ext cx="4001549" cy="2862322"/>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r>
              <a:rPr lang="en-US" dirty="0"/>
              <a:t>PRS is a Scopus author disambiguation service offered for Pure. It helps us to populate research output related to researchers by making use of our researchers' publication information in Scopus (based on Scopus author ID/ORCID). In Elsevier they have a PRS team that handles PRS by using both algorithms and manual search for publications. </a:t>
            </a:r>
            <a:endParaRPr lang="en-IL" dirty="0"/>
          </a:p>
        </p:txBody>
      </p:sp>
      <p:sp>
        <p:nvSpPr>
          <p:cNvPr id="10" name="TextBox 9">
            <a:extLst>
              <a:ext uri="{FF2B5EF4-FFF2-40B4-BE49-F238E27FC236}">
                <a16:creationId xmlns:a16="http://schemas.microsoft.com/office/drawing/2014/main" id="{97A24976-6C25-4506-A87E-D16140F0D893}"/>
              </a:ext>
            </a:extLst>
          </p:cNvPr>
          <p:cNvSpPr txBox="1"/>
          <p:nvPr/>
        </p:nvSpPr>
        <p:spPr>
          <a:xfrm>
            <a:off x="7365492" y="2688679"/>
            <a:ext cx="4001549" cy="31393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r>
              <a:rPr lang="en-US" b="1" dirty="0"/>
              <a:t>Quality factors</a:t>
            </a:r>
            <a:r>
              <a:rPr lang="en-US" dirty="0"/>
              <a:t>:</a:t>
            </a:r>
          </a:p>
          <a:p>
            <a:endParaRPr lang="en-US" dirty="0">
              <a:solidFill>
                <a:schemeClr val="accent6"/>
              </a:solidFill>
            </a:endParaRPr>
          </a:p>
          <a:p>
            <a:pPr marL="285750" indent="-285750">
              <a:buFont typeface="Arial" panose="020B0604020202020204" pitchFamily="34" charset="0"/>
              <a:buChar char="•"/>
            </a:pPr>
            <a:r>
              <a:rPr lang="en-US" dirty="0"/>
              <a:t>Name (first and last name)</a:t>
            </a:r>
          </a:p>
          <a:p>
            <a:pPr marL="285750" indent="-285750">
              <a:buFont typeface="Arial" panose="020B0604020202020204" pitchFamily="34" charset="0"/>
              <a:buChar char="•"/>
            </a:pPr>
            <a:r>
              <a:rPr lang="en-US" dirty="0"/>
              <a:t>Name variants (if the person has changed name or publishes under another name)</a:t>
            </a:r>
          </a:p>
          <a:p>
            <a:pPr marL="285750" indent="-285750">
              <a:buFont typeface="Arial" panose="020B0604020202020204" pitchFamily="34" charset="0"/>
              <a:buChar char="•"/>
            </a:pPr>
            <a:r>
              <a:rPr lang="en-US" dirty="0"/>
              <a:t>Relation to department level - affiliation (including historical)</a:t>
            </a:r>
          </a:p>
          <a:p>
            <a:pPr marL="285750" indent="-285750">
              <a:buFont typeface="Arial" panose="020B0604020202020204" pitchFamily="34" charset="0"/>
              <a:buChar char="•"/>
            </a:pPr>
            <a:r>
              <a:rPr lang="en-US" dirty="0"/>
              <a:t>Email address(es)</a:t>
            </a:r>
          </a:p>
          <a:p>
            <a:pPr marL="285750" indent="-285750">
              <a:buFont typeface="Arial" panose="020B0604020202020204" pitchFamily="34" charset="0"/>
              <a:buChar char="•"/>
            </a:pPr>
            <a:r>
              <a:rPr lang="en-US" dirty="0"/>
              <a:t>Scopus IDs is needed</a:t>
            </a:r>
            <a:endParaRPr lang="en-IL" dirty="0"/>
          </a:p>
          <a:p>
            <a:pPr marL="285750" indent="-285750">
              <a:buFont typeface="Arial" panose="020B0604020202020204" pitchFamily="34" charset="0"/>
              <a:buChar char="•"/>
            </a:pPr>
            <a:r>
              <a:rPr lang="en-US" dirty="0"/>
              <a:t>ORCID (optional but helpful)</a:t>
            </a:r>
          </a:p>
        </p:txBody>
      </p:sp>
      <p:sp>
        <p:nvSpPr>
          <p:cNvPr id="11" name="TextBox 10">
            <a:extLst>
              <a:ext uri="{FF2B5EF4-FFF2-40B4-BE49-F238E27FC236}">
                <a16:creationId xmlns:a16="http://schemas.microsoft.com/office/drawing/2014/main" id="{F2C1CBDC-6515-4969-979C-83DB34B277B9}"/>
              </a:ext>
            </a:extLst>
          </p:cNvPr>
          <p:cNvSpPr txBox="1"/>
          <p:nvPr/>
        </p:nvSpPr>
        <p:spPr>
          <a:xfrm>
            <a:off x="7826929" y="342900"/>
            <a:ext cx="3676223" cy="369332"/>
          </a:xfrm>
          <a:prstGeom prst="rect">
            <a:avLst/>
          </a:prstGeom>
          <a:noFill/>
        </p:spPr>
        <p:txBody>
          <a:bodyPr wrap="square" rtlCol="0">
            <a:spAutoFit/>
          </a:bodyPr>
          <a:lstStyle/>
          <a:p>
            <a:r>
              <a:rPr lang="en-US" dirty="0"/>
              <a:t>Import your publication automatically</a:t>
            </a:r>
            <a:endParaRPr lang="en-IL" dirty="0"/>
          </a:p>
        </p:txBody>
      </p:sp>
      <p:sp>
        <p:nvSpPr>
          <p:cNvPr id="12" name="Footer Placeholder 10">
            <a:extLst>
              <a:ext uri="{FF2B5EF4-FFF2-40B4-BE49-F238E27FC236}">
                <a16:creationId xmlns:a16="http://schemas.microsoft.com/office/drawing/2014/main" id="{6A96B693-88A9-4D51-8CEF-2D3080B47AFD}"/>
              </a:ext>
            </a:extLst>
          </p:cNvPr>
          <p:cNvSpPr>
            <a:spLocks noGrp="1"/>
          </p:cNvSpPr>
          <p:nvPr>
            <p:ph type="ftr" sz="quarter" idx="11"/>
          </p:nvPr>
        </p:nvSpPr>
        <p:spPr>
          <a:xfrm>
            <a:off x="3762376" y="6226309"/>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spTree>
    <p:extLst>
      <p:ext uri="{BB962C8B-B14F-4D97-AF65-F5344CB8AC3E}">
        <p14:creationId xmlns:p14="http://schemas.microsoft.com/office/powerpoint/2010/main" val="3276479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15832-3B88-48CF-8043-95E6A4907870}"/>
              </a:ext>
            </a:extLst>
          </p:cNvPr>
          <p:cNvSpPr>
            <a:spLocks noGrp="1"/>
          </p:cNvSpPr>
          <p:nvPr>
            <p:ph type="title"/>
          </p:nvPr>
        </p:nvSpPr>
        <p:spPr>
          <a:xfrm>
            <a:off x="420624" y="134071"/>
            <a:ext cx="10543032" cy="750611"/>
          </a:xfrm>
        </p:spPr>
        <p:txBody>
          <a:bodyPr>
            <a:normAutofit/>
          </a:bodyPr>
          <a:lstStyle/>
          <a:p>
            <a:r>
              <a:rPr lang="en-US" sz="4000" dirty="0"/>
              <a:t>PRS Process</a:t>
            </a:r>
          </a:p>
        </p:txBody>
      </p:sp>
      <p:sp>
        <p:nvSpPr>
          <p:cNvPr id="9" name="Slide Number Placeholder 8">
            <a:extLst>
              <a:ext uri="{FF2B5EF4-FFF2-40B4-BE49-F238E27FC236}">
                <a16:creationId xmlns:a16="http://schemas.microsoft.com/office/drawing/2014/main" id="{F0571D59-3C1F-48C1-A842-77AA29E0639A}"/>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22</a:t>
            </a:fld>
            <a:endParaRPr lang="en-US" dirty="0"/>
          </a:p>
        </p:txBody>
      </p:sp>
      <p:graphicFrame>
        <p:nvGraphicFramePr>
          <p:cNvPr id="18" name="Diagram 17">
            <a:extLst>
              <a:ext uri="{FF2B5EF4-FFF2-40B4-BE49-F238E27FC236}">
                <a16:creationId xmlns:a16="http://schemas.microsoft.com/office/drawing/2014/main" id="{CEEF9E6D-7F5F-40F5-97F5-CF67A81E5A40}"/>
              </a:ext>
            </a:extLst>
          </p:cNvPr>
          <p:cNvGraphicFramePr/>
          <p:nvPr>
            <p:extLst>
              <p:ext uri="{D42A27DB-BD31-4B8C-83A1-F6EECF244321}">
                <p14:modId xmlns:p14="http://schemas.microsoft.com/office/powerpoint/2010/main" val="588010505"/>
              </p:ext>
            </p:extLst>
          </p:nvPr>
        </p:nvGraphicFramePr>
        <p:xfrm>
          <a:off x="2032000" y="340548"/>
          <a:ext cx="8128000" cy="5387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Box 18">
            <a:extLst>
              <a:ext uri="{FF2B5EF4-FFF2-40B4-BE49-F238E27FC236}">
                <a16:creationId xmlns:a16="http://schemas.microsoft.com/office/drawing/2014/main" id="{A8D12C65-75FB-4D46-8EFE-D10711E270FE}"/>
              </a:ext>
            </a:extLst>
          </p:cNvPr>
          <p:cNvSpPr txBox="1"/>
          <p:nvPr/>
        </p:nvSpPr>
        <p:spPr>
          <a:xfrm>
            <a:off x="1554617" y="1050740"/>
            <a:ext cx="9814311" cy="923330"/>
          </a:xfrm>
          <a:prstGeom prst="rect">
            <a:avLst/>
          </a:prstGeom>
          <a:noFill/>
          <a:ln>
            <a:solidFill>
              <a:schemeClr val="accent6"/>
            </a:solidFill>
          </a:ln>
        </p:spPr>
        <p:txBody>
          <a:bodyPr wrap="square" rtlCol="0">
            <a:spAutoFit/>
          </a:bodyPr>
          <a:lstStyle/>
          <a:p>
            <a:r>
              <a:rPr lang="en-US" dirty="0"/>
              <a:t>After 1</a:t>
            </a:r>
            <a:r>
              <a:rPr lang="en-US" baseline="30000" dirty="0"/>
              <a:t>st</a:t>
            </a:r>
            <a:r>
              <a:rPr lang="en-US" dirty="0"/>
              <a:t> bulk population RIMS with a disambiguated publication list for the researcher, disambiguation happens on an ongoing basis and any new Scopus publications that are disambiguated with high confidence are added to the RIMS profiles on a weekly basis.</a:t>
            </a:r>
            <a:endParaRPr lang="en-IL" dirty="0"/>
          </a:p>
        </p:txBody>
      </p:sp>
      <p:sp>
        <p:nvSpPr>
          <p:cNvPr id="20" name="TextBox 19">
            <a:extLst>
              <a:ext uri="{FF2B5EF4-FFF2-40B4-BE49-F238E27FC236}">
                <a16:creationId xmlns:a16="http://schemas.microsoft.com/office/drawing/2014/main" id="{7F39C601-ACB6-40F9-9FE6-C2579B768B43}"/>
              </a:ext>
            </a:extLst>
          </p:cNvPr>
          <p:cNvSpPr txBox="1"/>
          <p:nvPr/>
        </p:nvSpPr>
        <p:spPr>
          <a:xfrm>
            <a:off x="8433766" y="4261987"/>
            <a:ext cx="1761689" cy="523220"/>
          </a:xfrm>
          <a:prstGeom prst="rect">
            <a:avLst/>
          </a:prstGeom>
          <a:noFill/>
        </p:spPr>
        <p:txBody>
          <a:bodyPr wrap="square" rtlCol="0">
            <a:spAutoFit/>
          </a:bodyPr>
          <a:lstStyle/>
          <a:p>
            <a:r>
              <a:rPr lang="en-US" sz="2800" dirty="0"/>
              <a:t>2-4 weeks</a:t>
            </a:r>
            <a:endParaRPr lang="en-IL" sz="2800" dirty="0"/>
          </a:p>
        </p:txBody>
      </p:sp>
      <p:sp>
        <p:nvSpPr>
          <p:cNvPr id="21" name="Arrow: Right 20">
            <a:extLst>
              <a:ext uri="{FF2B5EF4-FFF2-40B4-BE49-F238E27FC236}">
                <a16:creationId xmlns:a16="http://schemas.microsoft.com/office/drawing/2014/main" id="{97145176-426A-454D-95EA-755AEA7195B4}"/>
              </a:ext>
            </a:extLst>
          </p:cNvPr>
          <p:cNvSpPr/>
          <p:nvPr/>
        </p:nvSpPr>
        <p:spPr>
          <a:xfrm>
            <a:off x="2102911" y="3897425"/>
            <a:ext cx="8128000" cy="260059"/>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2" name="TextBox 21">
            <a:extLst>
              <a:ext uri="{FF2B5EF4-FFF2-40B4-BE49-F238E27FC236}">
                <a16:creationId xmlns:a16="http://schemas.microsoft.com/office/drawing/2014/main" id="{7AC16D8D-8AAF-4DA6-A9CB-D03E22344BD7}"/>
              </a:ext>
            </a:extLst>
          </p:cNvPr>
          <p:cNvSpPr txBox="1"/>
          <p:nvPr/>
        </p:nvSpPr>
        <p:spPr>
          <a:xfrm>
            <a:off x="2031999" y="4528367"/>
            <a:ext cx="5660705" cy="646331"/>
          </a:xfrm>
          <a:prstGeom prst="rect">
            <a:avLst/>
          </a:prstGeom>
          <a:solidFill>
            <a:srgbClr val="FFD5CC"/>
          </a:solidFill>
          <a:effectLst>
            <a:outerShdw blurRad="50800" dist="38100" dir="2700000" algn="tl" rotWithShape="0">
              <a:prstClr val="black">
                <a:alpha val="40000"/>
              </a:prstClr>
            </a:outerShdw>
          </a:effectLst>
        </p:spPr>
        <p:txBody>
          <a:bodyPr wrap="square" rtlCol="0">
            <a:spAutoFit/>
          </a:bodyPr>
          <a:lstStyle/>
          <a:p>
            <a:r>
              <a:rPr lang="en-US" dirty="0"/>
              <a:t>Tip: You are encouraged to manual import/add it once the publication is accepted/published.  </a:t>
            </a:r>
            <a:endParaRPr lang="en-IL" dirty="0"/>
          </a:p>
        </p:txBody>
      </p:sp>
      <p:sp>
        <p:nvSpPr>
          <p:cNvPr id="11" name="Footer Placeholder 10">
            <a:extLst>
              <a:ext uri="{FF2B5EF4-FFF2-40B4-BE49-F238E27FC236}">
                <a16:creationId xmlns:a16="http://schemas.microsoft.com/office/drawing/2014/main" id="{A9540165-EE25-4190-B8CC-96C8FFEE257C}"/>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spTree>
    <p:extLst>
      <p:ext uri="{BB962C8B-B14F-4D97-AF65-F5344CB8AC3E}">
        <p14:creationId xmlns:p14="http://schemas.microsoft.com/office/powerpoint/2010/main" val="2897687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C3FE-7130-4F84-BB48-126F0EF78EFF}"/>
              </a:ext>
            </a:extLst>
          </p:cNvPr>
          <p:cNvSpPr>
            <a:spLocks noGrp="1"/>
          </p:cNvSpPr>
          <p:nvPr>
            <p:ph type="title"/>
          </p:nvPr>
        </p:nvSpPr>
        <p:spPr>
          <a:xfrm>
            <a:off x="431600" y="115297"/>
            <a:ext cx="10543032" cy="1000439"/>
          </a:xfrm>
        </p:spPr>
        <p:txBody>
          <a:bodyPr>
            <a:normAutofit/>
          </a:bodyPr>
          <a:lstStyle/>
          <a:p>
            <a:r>
              <a:rPr lang="en-US" sz="4000"/>
              <a:t>Search for a Publication</a:t>
            </a:r>
            <a:endParaRPr lang="en-US" sz="4000" dirty="0"/>
          </a:p>
        </p:txBody>
      </p:sp>
      <p:sp>
        <p:nvSpPr>
          <p:cNvPr id="13" name="Slide Number Placeholder 12">
            <a:extLst>
              <a:ext uri="{FF2B5EF4-FFF2-40B4-BE49-F238E27FC236}">
                <a16:creationId xmlns:a16="http://schemas.microsoft.com/office/drawing/2014/main" id="{BCEA833C-2CBF-44B6-9550-2F1067071C3A}"/>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23</a:t>
            </a:fld>
            <a:endParaRPr lang="en-US" dirty="0"/>
          </a:p>
        </p:txBody>
      </p:sp>
      <p:sp>
        <p:nvSpPr>
          <p:cNvPr id="3" name="TextBox 2">
            <a:extLst>
              <a:ext uri="{FF2B5EF4-FFF2-40B4-BE49-F238E27FC236}">
                <a16:creationId xmlns:a16="http://schemas.microsoft.com/office/drawing/2014/main" id="{0419346E-8AD7-4BE3-8E2D-C4423B105D02}"/>
              </a:ext>
            </a:extLst>
          </p:cNvPr>
          <p:cNvSpPr txBox="1"/>
          <p:nvPr/>
        </p:nvSpPr>
        <p:spPr>
          <a:xfrm>
            <a:off x="1834392" y="1283212"/>
            <a:ext cx="7628389" cy="1815882"/>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pPr marL="342900" indent="-342900">
              <a:buFont typeface="+mj-lt"/>
              <a:buAutoNum type="arabicPeriod"/>
            </a:pPr>
            <a:r>
              <a:rPr lang="en-US" sz="1600" dirty="0"/>
              <a:t>Click “Personal” tab in the top navigation</a:t>
            </a:r>
          </a:p>
          <a:p>
            <a:pPr marL="342900" indent="-342900">
              <a:buFont typeface="+mj-lt"/>
              <a:buAutoNum type="arabicPeriod"/>
            </a:pPr>
            <a:r>
              <a:rPr lang="en-US" sz="1600" dirty="0"/>
              <a:t>Click “Research Outputs” under your personal photo</a:t>
            </a:r>
          </a:p>
          <a:p>
            <a:pPr marL="342900" indent="-342900">
              <a:buFont typeface="+mj-lt"/>
              <a:buAutoNum type="arabicPeriod"/>
            </a:pPr>
            <a:r>
              <a:rPr lang="en-US" sz="1600" dirty="0"/>
              <a:t>Either:</a:t>
            </a:r>
          </a:p>
          <a:p>
            <a:pPr marL="800100" lvl="1" indent="-342900">
              <a:buFont typeface="+mj-lt"/>
              <a:buAutoNum type="arabicParenR"/>
            </a:pPr>
            <a:r>
              <a:rPr lang="en-US" sz="1600" dirty="0"/>
              <a:t>Type a search query in the search bar and click “Search”</a:t>
            </a:r>
          </a:p>
          <a:p>
            <a:pPr marL="800100" lvl="1" indent="-342900">
              <a:buFont typeface="+mj-lt"/>
              <a:buAutoNum type="arabicParenR"/>
            </a:pPr>
            <a:r>
              <a:rPr lang="en-US" sz="1600" dirty="0"/>
              <a:t>Add or remove search filters (by default, it is filtered with only your own publications)</a:t>
            </a:r>
          </a:p>
          <a:p>
            <a:pPr marL="342900" indent="-342900">
              <a:buFont typeface="+mj-lt"/>
              <a:buAutoNum type="arabicPeriod"/>
            </a:pPr>
            <a:r>
              <a:rPr lang="en-US" sz="1600" dirty="0"/>
              <a:t>Click the name of the item to open the editor window for more info about the record</a:t>
            </a:r>
            <a:endParaRPr lang="en-IL" sz="1600" dirty="0"/>
          </a:p>
        </p:txBody>
      </p:sp>
      <p:pic>
        <p:nvPicPr>
          <p:cNvPr id="5" name="Picture 4" descr="Graphical user interface, text, application&#10;&#10;Description automatically generated">
            <a:extLst>
              <a:ext uri="{FF2B5EF4-FFF2-40B4-BE49-F238E27FC236}">
                <a16:creationId xmlns:a16="http://schemas.microsoft.com/office/drawing/2014/main" id="{E94B072D-15AC-4020-8E06-1BB60006E1B0}"/>
              </a:ext>
            </a:extLst>
          </p:cNvPr>
          <p:cNvPicPr>
            <a:picLocks noChangeAspect="1"/>
          </p:cNvPicPr>
          <p:nvPr/>
        </p:nvPicPr>
        <p:blipFill>
          <a:blip r:embed="rId2"/>
          <a:stretch>
            <a:fillRect/>
          </a:stretch>
        </p:blipFill>
        <p:spPr>
          <a:xfrm>
            <a:off x="3986371" y="3618651"/>
            <a:ext cx="6230219" cy="1724266"/>
          </a:xfrm>
          <a:prstGeom prst="rect">
            <a:avLst/>
          </a:prstGeom>
        </p:spPr>
      </p:pic>
      <p:cxnSp>
        <p:nvCxnSpPr>
          <p:cNvPr id="8" name="Straight Arrow Connector 7">
            <a:extLst>
              <a:ext uri="{FF2B5EF4-FFF2-40B4-BE49-F238E27FC236}">
                <a16:creationId xmlns:a16="http://schemas.microsoft.com/office/drawing/2014/main" id="{636AC71C-70D4-449A-9E49-7B797BE59B46}"/>
              </a:ext>
            </a:extLst>
          </p:cNvPr>
          <p:cNvCxnSpPr/>
          <p:nvPr/>
        </p:nvCxnSpPr>
        <p:spPr>
          <a:xfrm>
            <a:off x="3573710" y="2768367"/>
            <a:ext cx="2449585" cy="14764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Footer Placeholder 10">
            <a:extLst>
              <a:ext uri="{FF2B5EF4-FFF2-40B4-BE49-F238E27FC236}">
                <a16:creationId xmlns:a16="http://schemas.microsoft.com/office/drawing/2014/main" id="{B58F05B4-6616-4214-BE47-FE23E4488715}"/>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spTree>
    <p:extLst>
      <p:ext uri="{BB962C8B-B14F-4D97-AF65-F5344CB8AC3E}">
        <p14:creationId xmlns:p14="http://schemas.microsoft.com/office/powerpoint/2010/main" val="1272947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C3FE-7130-4F84-BB48-126F0EF78EFF}"/>
              </a:ext>
            </a:extLst>
          </p:cNvPr>
          <p:cNvSpPr>
            <a:spLocks noGrp="1"/>
          </p:cNvSpPr>
          <p:nvPr>
            <p:ph type="title"/>
          </p:nvPr>
        </p:nvSpPr>
        <p:spPr>
          <a:xfrm>
            <a:off x="431600" y="115297"/>
            <a:ext cx="10543032" cy="1000439"/>
          </a:xfrm>
        </p:spPr>
        <p:txBody>
          <a:bodyPr>
            <a:normAutofit/>
          </a:bodyPr>
          <a:lstStyle/>
          <a:p>
            <a:r>
              <a:rPr lang="en-US" sz="4000" dirty="0"/>
              <a:t>Claiming and Disclaiming Authorship</a:t>
            </a:r>
          </a:p>
        </p:txBody>
      </p:sp>
      <p:sp>
        <p:nvSpPr>
          <p:cNvPr id="13" name="Slide Number Placeholder 12">
            <a:extLst>
              <a:ext uri="{FF2B5EF4-FFF2-40B4-BE49-F238E27FC236}">
                <a16:creationId xmlns:a16="http://schemas.microsoft.com/office/drawing/2014/main" id="{BCEA833C-2CBF-44B6-9550-2F1067071C3A}"/>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24</a:t>
            </a:fld>
            <a:endParaRPr lang="en-US" dirty="0"/>
          </a:p>
        </p:txBody>
      </p:sp>
      <p:sp>
        <p:nvSpPr>
          <p:cNvPr id="3" name="TextBox 2">
            <a:extLst>
              <a:ext uri="{FF2B5EF4-FFF2-40B4-BE49-F238E27FC236}">
                <a16:creationId xmlns:a16="http://schemas.microsoft.com/office/drawing/2014/main" id="{0419346E-8AD7-4BE3-8E2D-C4423B105D02}"/>
              </a:ext>
            </a:extLst>
          </p:cNvPr>
          <p:cNvSpPr txBox="1"/>
          <p:nvPr/>
        </p:nvSpPr>
        <p:spPr>
          <a:xfrm>
            <a:off x="2320953" y="1115736"/>
            <a:ext cx="8257563" cy="2031325"/>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r>
              <a:rPr lang="en-US" dirty="0"/>
              <a:t>If a co-author of an item of your research output has already entered the item into Pure and has forgotten to associate you with the item, you can claim that you should also be associated with (added to) this content. If you are added to a record, you can also make changes to the record depending on its workflow state.</a:t>
            </a:r>
          </a:p>
          <a:p>
            <a:endParaRPr lang="en-US" dirty="0"/>
          </a:p>
          <a:p>
            <a:r>
              <a:rPr lang="en-US" dirty="0"/>
              <a:t>Similarly, if someone associates you with an item of research output and this is incorrect, you can disclaim the record.</a:t>
            </a:r>
            <a:endParaRPr lang="en-IL" dirty="0"/>
          </a:p>
        </p:txBody>
      </p:sp>
      <p:pic>
        <p:nvPicPr>
          <p:cNvPr id="5" name="Picture 4" descr="Graphical user interface, text, application&#10;&#10;Description automatically generated">
            <a:extLst>
              <a:ext uri="{FF2B5EF4-FFF2-40B4-BE49-F238E27FC236}">
                <a16:creationId xmlns:a16="http://schemas.microsoft.com/office/drawing/2014/main" id="{94D248BD-1857-47B6-A334-B20BAB84D48D}"/>
              </a:ext>
            </a:extLst>
          </p:cNvPr>
          <p:cNvPicPr>
            <a:picLocks noChangeAspect="1"/>
          </p:cNvPicPr>
          <p:nvPr/>
        </p:nvPicPr>
        <p:blipFill>
          <a:blip r:embed="rId2"/>
          <a:stretch>
            <a:fillRect/>
          </a:stretch>
        </p:blipFill>
        <p:spPr>
          <a:xfrm>
            <a:off x="5887572" y="3817945"/>
            <a:ext cx="5087060" cy="1924319"/>
          </a:xfrm>
          <a:prstGeom prst="rect">
            <a:avLst/>
          </a:prstGeom>
        </p:spPr>
      </p:pic>
      <p:sp>
        <p:nvSpPr>
          <p:cNvPr id="6" name="TextBox 5">
            <a:extLst>
              <a:ext uri="{FF2B5EF4-FFF2-40B4-BE49-F238E27FC236}">
                <a16:creationId xmlns:a16="http://schemas.microsoft.com/office/drawing/2014/main" id="{7DF3E0A7-B72C-4564-80F7-B91AB4E0DC26}"/>
              </a:ext>
            </a:extLst>
          </p:cNvPr>
          <p:cNvSpPr txBox="1"/>
          <p:nvPr/>
        </p:nvSpPr>
        <p:spPr>
          <a:xfrm>
            <a:off x="696286" y="4051883"/>
            <a:ext cx="3800213" cy="1477328"/>
          </a:xfrm>
          <a:prstGeom prst="rect">
            <a:avLst/>
          </a:prstGeom>
          <a:solidFill>
            <a:srgbClr val="FFD5CC"/>
          </a:solidFill>
          <a:ln w="28575">
            <a:solidFill>
              <a:srgbClr val="FFD5CC"/>
            </a:solidFill>
          </a:ln>
          <a:effectLst>
            <a:outerShdw blurRad="50800" dist="38100" dir="2700000" algn="tl" rotWithShape="0">
              <a:prstClr val="black">
                <a:alpha val="40000"/>
              </a:prstClr>
            </a:outerShdw>
          </a:effectLst>
        </p:spPr>
        <p:txBody>
          <a:bodyPr wrap="square" rtlCol="0">
            <a:spAutoFit/>
          </a:bodyPr>
          <a:lstStyle/>
          <a:p>
            <a:r>
              <a:rPr lang="en-US" dirty="0"/>
              <a:t>Before adding a co-authored publication, search and check whether another internal author has already entered some details in RIMS,</a:t>
            </a:r>
          </a:p>
          <a:p>
            <a:r>
              <a:rPr lang="en-US" altLang="zh-CN" dirty="0"/>
              <a:t>i</a:t>
            </a:r>
            <a:r>
              <a:rPr lang="en-US" dirty="0"/>
              <a:t>n the footer o</a:t>
            </a:r>
            <a:r>
              <a:rPr lang="en-US" altLang="zh-CN" dirty="0"/>
              <a:t>n </a:t>
            </a:r>
            <a:r>
              <a:rPr lang="en-US" dirty="0"/>
              <a:t>the editor window.</a:t>
            </a:r>
            <a:endParaRPr lang="en-IL" dirty="0"/>
          </a:p>
        </p:txBody>
      </p:sp>
      <p:pic>
        <p:nvPicPr>
          <p:cNvPr id="8" name="Picture 7">
            <a:extLst>
              <a:ext uri="{FF2B5EF4-FFF2-40B4-BE49-F238E27FC236}">
                <a16:creationId xmlns:a16="http://schemas.microsoft.com/office/drawing/2014/main" id="{F1F47299-43FE-4E00-982F-994D4447F129}"/>
              </a:ext>
            </a:extLst>
          </p:cNvPr>
          <p:cNvPicPr>
            <a:picLocks noChangeAspect="1"/>
          </p:cNvPicPr>
          <p:nvPr/>
        </p:nvPicPr>
        <p:blipFill rotWithShape="1">
          <a:blip r:embed="rId3"/>
          <a:srcRect t="18238" r="3752" b="21719"/>
          <a:stretch/>
        </p:blipFill>
        <p:spPr>
          <a:xfrm>
            <a:off x="2760628" y="4915948"/>
            <a:ext cx="1291255" cy="251669"/>
          </a:xfrm>
          <a:prstGeom prst="rect">
            <a:avLst/>
          </a:prstGeom>
        </p:spPr>
      </p:pic>
      <p:sp>
        <p:nvSpPr>
          <p:cNvPr id="9" name="Footer Placeholder 10">
            <a:extLst>
              <a:ext uri="{FF2B5EF4-FFF2-40B4-BE49-F238E27FC236}">
                <a16:creationId xmlns:a16="http://schemas.microsoft.com/office/drawing/2014/main" id="{E7C10333-7DD0-4B3F-9298-F160835F183F}"/>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spTree>
    <p:extLst>
      <p:ext uri="{BB962C8B-B14F-4D97-AF65-F5344CB8AC3E}">
        <p14:creationId xmlns:p14="http://schemas.microsoft.com/office/powerpoint/2010/main" val="1643601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C3FE-7130-4F84-BB48-126F0EF78EFF}"/>
              </a:ext>
            </a:extLst>
          </p:cNvPr>
          <p:cNvSpPr>
            <a:spLocks noGrp="1"/>
          </p:cNvSpPr>
          <p:nvPr>
            <p:ph type="title"/>
          </p:nvPr>
        </p:nvSpPr>
        <p:spPr>
          <a:xfrm>
            <a:off x="420624" y="115297"/>
            <a:ext cx="10543032" cy="1000439"/>
          </a:xfrm>
        </p:spPr>
        <p:txBody>
          <a:bodyPr>
            <a:normAutofit/>
          </a:bodyPr>
          <a:lstStyle/>
          <a:p>
            <a:r>
              <a:rPr lang="en-US" sz="4000" dirty="0"/>
              <a:t>Other Ways to Add Your Publication</a:t>
            </a:r>
          </a:p>
        </p:txBody>
      </p:sp>
      <p:sp>
        <p:nvSpPr>
          <p:cNvPr id="13" name="Slide Number Placeholder 12">
            <a:extLst>
              <a:ext uri="{FF2B5EF4-FFF2-40B4-BE49-F238E27FC236}">
                <a16:creationId xmlns:a16="http://schemas.microsoft.com/office/drawing/2014/main" id="{BCEA833C-2CBF-44B6-9550-2F1067071C3A}"/>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25</a:t>
            </a:fld>
            <a:endParaRPr lang="en-US" dirty="0"/>
          </a:p>
        </p:txBody>
      </p:sp>
      <p:sp>
        <p:nvSpPr>
          <p:cNvPr id="25" name="TextBox 24">
            <a:extLst>
              <a:ext uri="{FF2B5EF4-FFF2-40B4-BE49-F238E27FC236}">
                <a16:creationId xmlns:a16="http://schemas.microsoft.com/office/drawing/2014/main" id="{EC7E25B2-0C24-4070-B68C-4C8958DF957D}"/>
              </a:ext>
            </a:extLst>
          </p:cNvPr>
          <p:cNvSpPr txBox="1"/>
          <p:nvPr/>
        </p:nvSpPr>
        <p:spPr>
          <a:xfrm>
            <a:off x="2640645" y="2276096"/>
            <a:ext cx="6102990" cy="31393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en-US" dirty="0"/>
              <a:t>Click on the green ‘Add new’ button at the right middle of the screen, select ‘Research output’ and choose one of the following options:</a:t>
            </a:r>
          </a:p>
          <a:p>
            <a:endParaRPr lang="en-US" dirty="0"/>
          </a:p>
          <a:p>
            <a:pPr marL="342900" indent="-342900">
              <a:buFont typeface="+mj-lt"/>
              <a:buAutoNum type="arabicPeriod"/>
            </a:pPr>
            <a:r>
              <a:rPr lang="en-US" dirty="0"/>
              <a:t>Create from template: select the appropriate template and manually fill in the details</a:t>
            </a:r>
          </a:p>
          <a:p>
            <a:pPr marL="342900" indent="-342900">
              <a:buFont typeface="+mj-lt"/>
              <a:buAutoNum type="arabicPeriod"/>
            </a:pPr>
            <a:r>
              <a:rPr lang="en-US" dirty="0"/>
              <a:t>Import from online source: search a database to automatically populate your template (you can use this option if you have the DOI for the publication)</a:t>
            </a:r>
          </a:p>
          <a:p>
            <a:pPr marL="342900" indent="-342900">
              <a:buFont typeface="+mj-lt"/>
              <a:buAutoNum type="arabicPeriod"/>
            </a:pPr>
            <a:r>
              <a:rPr lang="en-US" dirty="0"/>
              <a:t>Import from file: upload if your publications is in </a:t>
            </a:r>
            <a:r>
              <a:rPr lang="en-US" dirty="0" err="1"/>
              <a:t>BibTex</a:t>
            </a:r>
            <a:r>
              <a:rPr lang="en-US" dirty="0"/>
              <a:t> or RIS format</a:t>
            </a:r>
            <a:endParaRPr lang="en-IL" dirty="0"/>
          </a:p>
        </p:txBody>
      </p:sp>
      <p:sp>
        <p:nvSpPr>
          <p:cNvPr id="26" name="TextBox 25">
            <a:extLst>
              <a:ext uri="{FF2B5EF4-FFF2-40B4-BE49-F238E27FC236}">
                <a16:creationId xmlns:a16="http://schemas.microsoft.com/office/drawing/2014/main" id="{CB06E469-5ED8-4E1F-8FC9-AC32877B8204}"/>
              </a:ext>
            </a:extLst>
          </p:cNvPr>
          <p:cNvSpPr txBox="1"/>
          <p:nvPr/>
        </p:nvSpPr>
        <p:spPr>
          <a:xfrm>
            <a:off x="1870746" y="1263815"/>
            <a:ext cx="8316286" cy="646331"/>
          </a:xfrm>
          <a:prstGeom prst="rect">
            <a:avLst/>
          </a:prstGeom>
          <a:noFill/>
        </p:spPr>
        <p:txBody>
          <a:bodyPr wrap="square" rtlCol="0">
            <a:spAutoFit/>
          </a:bodyPr>
          <a:lstStyle/>
          <a:p>
            <a:r>
              <a:rPr lang="en-US" altLang="zh-CN" dirty="0"/>
              <a:t>If the new publication is not indexed in Scopus, or not be imported from Scopus after a certain period (2-4 weeks), you will have to input into Pure by following ways:</a:t>
            </a:r>
            <a:endParaRPr lang="en-IL" dirty="0"/>
          </a:p>
        </p:txBody>
      </p:sp>
      <p:sp>
        <p:nvSpPr>
          <p:cNvPr id="8" name="Footer Placeholder 10">
            <a:extLst>
              <a:ext uri="{FF2B5EF4-FFF2-40B4-BE49-F238E27FC236}">
                <a16:creationId xmlns:a16="http://schemas.microsoft.com/office/drawing/2014/main" id="{CD55931A-92EC-47AC-94CB-EEC37B3375B4}"/>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spTree>
    <p:extLst>
      <p:ext uri="{BB962C8B-B14F-4D97-AF65-F5344CB8AC3E}">
        <p14:creationId xmlns:p14="http://schemas.microsoft.com/office/powerpoint/2010/main" val="911610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C3FE-7130-4F84-BB48-126F0EF78EFF}"/>
              </a:ext>
            </a:extLst>
          </p:cNvPr>
          <p:cNvSpPr>
            <a:spLocks noGrp="1"/>
          </p:cNvSpPr>
          <p:nvPr>
            <p:ph type="title"/>
          </p:nvPr>
        </p:nvSpPr>
        <p:spPr>
          <a:xfrm>
            <a:off x="420624" y="115297"/>
            <a:ext cx="10543032" cy="1000439"/>
          </a:xfrm>
        </p:spPr>
        <p:txBody>
          <a:bodyPr>
            <a:normAutofit/>
          </a:bodyPr>
          <a:lstStyle/>
          <a:p>
            <a:r>
              <a:rPr lang="en-US" altLang="zh-CN" sz="4000" dirty="0"/>
              <a:t>Importing from Online Source</a:t>
            </a:r>
            <a:endParaRPr lang="en-US" sz="4000" dirty="0"/>
          </a:p>
        </p:txBody>
      </p:sp>
      <p:sp>
        <p:nvSpPr>
          <p:cNvPr id="13" name="Slide Number Placeholder 12">
            <a:extLst>
              <a:ext uri="{FF2B5EF4-FFF2-40B4-BE49-F238E27FC236}">
                <a16:creationId xmlns:a16="http://schemas.microsoft.com/office/drawing/2014/main" id="{BCEA833C-2CBF-44B6-9550-2F1067071C3A}"/>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26</a:t>
            </a:fld>
            <a:endParaRPr lang="en-US" dirty="0"/>
          </a:p>
        </p:txBody>
      </p:sp>
      <p:sp>
        <p:nvSpPr>
          <p:cNvPr id="25" name="TextBox 24">
            <a:extLst>
              <a:ext uri="{FF2B5EF4-FFF2-40B4-BE49-F238E27FC236}">
                <a16:creationId xmlns:a16="http://schemas.microsoft.com/office/drawing/2014/main" id="{EC7E25B2-0C24-4070-B68C-4C8958DF957D}"/>
              </a:ext>
            </a:extLst>
          </p:cNvPr>
          <p:cNvSpPr txBox="1"/>
          <p:nvPr/>
        </p:nvSpPr>
        <p:spPr>
          <a:xfrm>
            <a:off x="1744911" y="1115736"/>
            <a:ext cx="3565320" cy="2862322"/>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pPr marL="285750" indent="-285750">
              <a:buFont typeface="Arial" panose="020B0604020202020204" pitchFamily="34" charset="0"/>
              <a:buChar char="•"/>
            </a:pPr>
            <a:r>
              <a:rPr lang="en-US" dirty="0"/>
              <a:t>Select an online source to search your publication by title/</a:t>
            </a:r>
            <a:r>
              <a:rPr lang="en-US" dirty="0" err="1"/>
              <a:t>doi</a:t>
            </a:r>
            <a:r>
              <a:rPr lang="en-US" dirty="0"/>
              <a:t> etc.</a:t>
            </a:r>
          </a:p>
          <a:p>
            <a:pPr marL="285750" indent="-285750">
              <a:buFont typeface="Arial" panose="020B0604020202020204" pitchFamily="34" charset="0"/>
              <a:buChar char="•"/>
            </a:pPr>
            <a:r>
              <a:rPr lang="en-US" dirty="0"/>
              <a:t>The search result will tell you whether it is already existed in the system or a source record is available to import</a:t>
            </a:r>
          </a:p>
          <a:p>
            <a:pPr marL="285750" indent="-285750">
              <a:buFont typeface="Arial" panose="020B0604020202020204" pitchFamily="34" charset="0"/>
              <a:buChar char="•"/>
            </a:pPr>
            <a:r>
              <a:rPr lang="en-US" dirty="0"/>
              <a:t>Click “Import” if it’s new</a:t>
            </a:r>
          </a:p>
          <a:p>
            <a:pPr marL="285750" indent="-285750">
              <a:buFont typeface="Arial" panose="020B0604020202020204" pitchFamily="34" charset="0"/>
              <a:buChar char="•"/>
            </a:pPr>
            <a:r>
              <a:rPr lang="en-US" dirty="0"/>
              <a:t>Have an initial check of each listed item and click “import and review” to check each field</a:t>
            </a:r>
          </a:p>
        </p:txBody>
      </p:sp>
      <p:sp>
        <p:nvSpPr>
          <p:cNvPr id="7" name="TextBox 6">
            <a:extLst>
              <a:ext uri="{FF2B5EF4-FFF2-40B4-BE49-F238E27FC236}">
                <a16:creationId xmlns:a16="http://schemas.microsoft.com/office/drawing/2014/main" id="{50DB0F94-0030-4DB2-AEF2-0A4C49602EA3}"/>
              </a:ext>
            </a:extLst>
          </p:cNvPr>
          <p:cNvSpPr txBox="1"/>
          <p:nvPr/>
        </p:nvSpPr>
        <p:spPr>
          <a:xfrm>
            <a:off x="664128" y="4529440"/>
            <a:ext cx="4646103" cy="1323439"/>
          </a:xfrm>
          <a:prstGeom prst="rect">
            <a:avLst/>
          </a:prstGeom>
          <a:solidFill>
            <a:srgbClr val="FFD5CC"/>
          </a:solidFill>
          <a:effectLst>
            <a:outerShdw blurRad="50800" dist="38100" dir="2700000" algn="tl" rotWithShape="0">
              <a:prstClr val="black">
                <a:alpha val="40000"/>
              </a:prstClr>
            </a:outerShdw>
          </a:effectLst>
        </p:spPr>
        <p:txBody>
          <a:bodyPr wrap="square" rtlCol="0">
            <a:spAutoFit/>
          </a:bodyPr>
          <a:lstStyle/>
          <a:p>
            <a:r>
              <a:rPr lang="en-US" sz="1600" dirty="0"/>
              <a:t>For GTIIT affiliated publication, validation by RIGS required for each new publication updated:</a:t>
            </a:r>
          </a:p>
          <a:p>
            <a:endParaRPr lang="en-US" sz="1600" dirty="0"/>
          </a:p>
          <a:p>
            <a:pPr marL="342900" indent="-342900">
              <a:buFont typeface="+mj-lt"/>
              <a:buAutoNum type="arabicPeriod"/>
            </a:pPr>
            <a:r>
              <a:rPr lang="en-US" sz="1600" dirty="0"/>
              <a:t>Entry in Progress:</a:t>
            </a:r>
          </a:p>
          <a:p>
            <a:pPr marL="342900" indent="-342900">
              <a:buFont typeface="+mj-lt"/>
              <a:buAutoNum type="arabicPeriod"/>
            </a:pPr>
            <a:r>
              <a:rPr lang="en-US" sz="1600" dirty="0"/>
              <a:t>For validation:</a:t>
            </a:r>
            <a:endParaRPr lang="en-IL" sz="1600" dirty="0"/>
          </a:p>
        </p:txBody>
      </p:sp>
      <p:sp>
        <p:nvSpPr>
          <p:cNvPr id="9" name="Footer Placeholder 10">
            <a:extLst>
              <a:ext uri="{FF2B5EF4-FFF2-40B4-BE49-F238E27FC236}">
                <a16:creationId xmlns:a16="http://schemas.microsoft.com/office/drawing/2014/main" id="{7F371A5B-5DA4-4781-9C76-781BD28B53DD}"/>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spTree>
    <p:extLst>
      <p:ext uri="{BB962C8B-B14F-4D97-AF65-F5344CB8AC3E}">
        <p14:creationId xmlns:p14="http://schemas.microsoft.com/office/powerpoint/2010/main" val="1383655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C3FE-7130-4F84-BB48-126F0EF78EFF}"/>
              </a:ext>
            </a:extLst>
          </p:cNvPr>
          <p:cNvSpPr>
            <a:spLocks noGrp="1"/>
          </p:cNvSpPr>
          <p:nvPr>
            <p:ph type="title"/>
          </p:nvPr>
        </p:nvSpPr>
        <p:spPr>
          <a:xfrm>
            <a:off x="420624" y="115297"/>
            <a:ext cx="10543032" cy="1000439"/>
          </a:xfrm>
        </p:spPr>
        <p:txBody>
          <a:bodyPr>
            <a:normAutofit/>
          </a:bodyPr>
          <a:lstStyle/>
          <a:p>
            <a:r>
              <a:rPr lang="en-US" sz="4000" dirty="0"/>
              <a:t>Check/Input the Publication Content</a:t>
            </a:r>
          </a:p>
        </p:txBody>
      </p:sp>
      <p:sp>
        <p:nvSpPr>
          <p:cNvPr id="13" name="Slide Number Placeholder 12">
            <a:extLst>
              <a:ext uri="{FF2B5EF4-FFF2-40B4-BE49-F238E27FC236}">
                <a16:creationId xmlns:a16="http://schemas.microsoft.com/office/drawing/2014/main" id="{BCEA833C-2CBF-44B6-9550-2F1067071C3A}"/>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27</a:t>
            </a:fld>
            <a:endParaRPr lang="en-US" dirty="0"/>
          </a:p>
        </p:txBody>
      </p:sp>
      <p:sp>
        <p:nvSpPr>
          <p:cNvPr id="25" name="TextBox 24">
            <a:extLst>
              <a:ext uri="{FF2B5EF4-FFF2-40B4-BE49-F238E27FC236}">
                <a16:creationId xmlns:a16="http://schemas.microsoft.com/office/drawing/2014/main" id="{EC7E25B2-0C24-4070-B68C-4C8958DF957D}"/>
              </a:ext>
            </a:extLst>
          </p:cNvPr>
          <p:cNvSpPr txBox="1"/>
          <p:nvPr/>
        </p:nvSpPr>
        <p:spPr>
          <a:xfrm>
            <a:off x="1744911" y="1115736"/>
            <a:ext cx="3565320" cy="31393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pPr marL="285750" indent="-285750">
              <a:buFont typeface="Arial" panose="020B0604020202020204" pitchFamily="34" charset="0"/>
              <a:buChar char="•"/>
            </a:pPr>
            <a:r>
              <a:rPr lang="en-US" dirty="0"/>
              <a:t>Fields marked with a </a:t>
            </a:r>
            <a:r>
              <a:rPr lang="en-US" dirty="0">
                <a:solidFill>
                  <a:srgbClr val="FF0000"/>
                </a:solidFill>
              </a:rPr>
              <a:t>red asterisk (*) </a:t>
            </a:r>
            <a:r>
              <a:rPr lang="en-US" dirty="0"/>
              <a:t>are mandatory</a:t>
            </a:r>
          </a:p>
          <a:p>
            <a:pPr marL="285750" indent="-285750">
              <a:buFont typeface="Arial" panose="020B0604020202020204" pitchFamily="34" charset="0"/>
              <a:buChar char="•"/>
            </a:pPr>
            <a:r>
              <a:rPr lang="en-US" dirty="0"/>
              <a:t>Add as much information as possible to increase the visibility of your research. An abstract is particularly useful</a:t>
            </a:r>
          </a:p>
          <a:p>
            <a:pPr marL="285750" indent="-285750">
              <a:buFont typeface="Arial" panose="020B0604020202020204" pitchFamily="34" charset="0"/>
              <a:buChar char="•"/>
            </a:pPr>
            <a:r>
              <a:rPr lang="en-US" dirty="0"/>
              <a:t>Leave the following sections empty: ‘Bibliographical note’, ‘External publication ids’</a:t>
            </a:r>
          </a:p>
          <a:p>
            <a:pPr marL="285750" indent="-285750">
              <a:buFont typeface="Arial" panose="020B0604020202020204" pitchFamily="34" charset="0"/>
              <a:buChar char="•"/>
            </a:pPr>
            <a:r>
              <a:rPr lang="en-US" dirty="0"/>
              <a:t>Remember to click on ‘Save’ before you close your record</a:t>
            </a:r>
          </a:p>
        </p:txBody>
      </p:sp>
      <p:sp>
        <p:nvSpPr>
          <p:cNvPr id="3" name="TextBox 2">
            <a:extLst>
              <a:ext uri="{FF2B5EF4-FFF2-40B4-BE49-F238E27FC236}">
                <a16:creationId xmlns:a16="http://schemas.microsoft.com/office/drawing/2014/main" id="{0419346E-8AD7-4BE3-8E2D-C4423B105D02}"/>
              </a:ext>
            </a:extLst>
          </p:cNvPr>
          <p:cNvSpPr txBox="1"/>
          <p:nvPr/>
        </p:nvSpPr>
        <p:spPr>
          <a:xfrm>
            <a:off x="6096000" y="805343"/>
            <a:ext cx="4941116" cy="504753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r>
              <a:rPr lang="en-US" altLang="zh-CN" sz="1600" b="1" dirty="0"/>
              <a:t>Publication Status</a:t>
            </a:r>
          </a:p>
          <a:p>
            <a:pPr marL="285750" indent="-285750">
              <a:buFont typeface="Arial" panose="020B0604020202020204" pitchFamily="34" charset="0"/>
              <a:buChar char="•"/>
            </a:pPr>
            <a:r>
              <a:rPr lang="en-US" sz="1400" dirty="0"/>
              <a:t>In preparation: the date the work is being prepared for submission. By default, the record's visibility is set to ‘Backend - restricted to Pure users’ and so will not appear on the research portal</a:t>
            </a:r>
          </a:p>
          <a:p>
            <a:pPr marL="285750" indent="-285750">
              <a:buFont typeface="Arial" panose="020B0604020202020204" pitchFamily="34" charset="0"/>
              <a:buChar char="•"/>
            </a:pPr>
            <a:r>
              <a:rPr lang="en-US" sz="1400" dirty="0"/>
              <a:t>Submitted: the date the work was submitted to a journal for peer review. By default, the record's visibility is set to ‘Backend - restricted to Pure users’ and so will not appear on the research portal</a:t>
            </a:r>
          </a:p>
          <a:p>
            <a:pPr marL="285750" indent="-285750">
              <a:buFont typeface="Arial" panose="020B0604020202020204" pitchFamily="34" charset="0"/>
              <a:buChar char="•"/>
            </a:pPr>
            <a:r>
              <a:rPr lang="en-US" sz="1400" dirty="0"/>
              <a:t>Accepted/In Press: the work is approved, following all peer review changes. You should upload the version of the work that was last sent to the publisher within three months of this date. (This version is also referred to as a ‘post-print’, ‘author’s accepted manuscript’ or ‘author’s final version’.) By default the record's visibility is set to ‘Public - No restriction’ and will appear on the research portal once it has been validated by the RIGS team</a:t>
            </a:r>
          </a:p>
          <a:p>
            <a:pPr marL="285750" indent="-285750">
              <a:buFont typeface="Arial" panose="020B0604020202020204" pitchFamily="34" charset="0"/>
              <a:buChar char="•"/>
            </a:pPr>
            <a:r>
              <a:rPr lang="en-US" sz="1400" dirty="0"/>
              <a:t>E-pub ahead of print: the date the publisher-formatted version was made available on the publisher’s webpage. The Pure record can be updated to include a link</a:t>
            </a:r>
          </a:p>
          <a:p>
            <a:pPr marL="285750" indent="-285750">
              <a:buFont typeface="Arial" panose="020B0604020202020204" pitchFamily="34" charset="0"/>
              <a:buChar char="•"/>
            </a:pPr>
            <a:r>
              <a:rPr lang="en-US" sz="1400" dirty="0"/>
              <a:t>Published: the date the work was formally published. The Pure record can be updated to include volume, issue and page numbers</a:t>
            </a:r>
            <a:endParaRPr lang="en-IL" sz="1400" dirty="0"/>
          </a:p>
        </p:txBody>
      </p:sp>
      <p:sp>
        <p:nvSpPr>
          <p:cNvPr id="7" name="TextBox 6">
            <a:extLst>
              <a:ext uri="{FF2B5EF4-FFF2-40B4-BE49-F238E27FC236}">
                <a16:creationId xmlns:a16="http://schemas.microsoft.com/office/drawing/2014/main" id="{50DB0F94-0030-4DB2-AEF2-0A4C49602EA3}"/>
              </a:ext>
            </a:extLst>
          </p:cNvPr>
          <p:cNvSpPr txBox="1"/>
          <p:nvPr/>
        </p:nvSpPr>
        <p:spPr>
          <a:xfrm>
            <a:off x="664128" y="4529440"/>
            <a:ext cx="4646103" cy="1323439"/>
          </a:xfrm>
          <a:prstGeom prst="rect">
            <a:avLst/>
          </a:prstGeom>
          <a:solidFill>
            <a:srgbClr val="FFD5CC"/>
          </a:solidFill>
          <a:effectLst>
            <a:outerShdw blurRad="50800" dist="38100" dir="2700000" algn="tl" rotWithShape="0">
              <a:prstClr val="black">
                <a:alpha val="40000"/>
              </a:prstClr>
            </a:outerShdw>
          </a:effectLst>
        </p:spPr>
        <p:txBody>
          <a:bodyPr wrap="square" rtlCol="0">
            <a:spAutoFit/>
          </a:bodyPr>
          <a:lstStyle/>
          <a:p>
            <a:r>
              <a:rPr lang="en-US" sz="1600" dirty="0"/>
              <a:t>For GTIIT affiliated publication, validation by RIGS required for each new publication updated:</a:t>
            </a:r>
          </a:p>
          <a:p>
            <a:endParaRPr lang="en-US" sz="1600" dirty="0"/>
          </a:p>
          <a:p>
            <a:pPr marL="342900" indent="-342900">
              <a:buFont typeface="+mj-lt"/>
              <a:buAutoNum type="arabicPeriod"/>
            </a:pPr>
            <a:r>
              <a:rPr lang="en-US" sz="1600" dirty="0"/>
              <a:t>Entry in Progress:</a:t>
            </a:r>
          </a:p>
          <a:p>
            <a:pPr marL="342900" indent="-342900">
              <a:buFont typeface="+mj-lt"/>
              <a:buAutoNum type="arabicPeriod"/>
            </a:pPr>
            <a:r>
              <a:rPr lang="en-US" sz="1600" dirty="0"/>
              <a:t>For validation:</a:t>
            </a:r>
            <a:endParaRPr lang="en-IL" sz="1600" dirty="0"/>
          </a:p>
        </p:txBody>
      </p:sp>
      <p:sp>
        <p:nvSpPr>
          <p:cNvPr id="9" name="Footer Placeholder 10">
            <a:extLst>
              <a:ext uri="{FF2B5EF4-FFF2-40B4-BE49-F238E27FC236}">
                <a16:creationId xmlns:a16="http://schemas.microsoft.com/office/drawing/2014/main" id="{7F371A5B-5DA4-4781-9C76-781BD28B53DD}"/>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spTree>
    <p:extLst>
      <p:ext uri="{BB962C8B-B14F-4D97-AF65-F5344CB8AC3E}">
        <p14:creationId xmlns:p14="http://schemas.microsoft.com/office/powerpoint/2010/main" val="1074386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C3FE-7130-4F84-BB48-126F0EF78EFF}"/>
              </a:ext>
            </a:extLst>
          </p:cNvPr>
          <p:cNvSpPr>
            <a:spLocks noGrp="1"/>
          </p:cNvSpPr>
          <p:nvPr>
            <p:ph type="title"/>
          </p:nvPr>
        </p:nvSpPr>
        <p:spPr>
          <a:xfrm>
            <a:off x="428070" y="-157320"/>
            <a:ext cx="6987427" cy="1000439"/>
          </a:xfrm>
        </p:spPr>
        <p:txBody>
          <a:bodyPr>
            <a:normAutofit fontScale="90000"/>
          </a:bodyPr>
          <a:lstStyle/>
          <a:p>
            <a:r>
              <a:rPr lang="en-US" sz="4000" dirty="0"/>
              <a:t>Check/Input the Publication Content</a:t>
            </a:r>
          </a:p>
        </p:txBody>
      </p:sp>
      <p:sp>
        <p:nvSpPr>
          <p:cNvPr id="13" name="Slide Number Placeholder 12">
            <a:extLst>
              <a:ext uri="{FF2B5EF4-FFF2-40B4-BE49-F238E27FC236}">
                <a16:creationId xmlns:a16="http://schemas.microsoft.com/office/drawing/2014/main" id="{BCEA833C-2CBF-44B6-9550-2F1067071C3A}"/>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28</a:t>
            </a:fld>
            <a:endParaRPr lang="en-US" dirty="0"/>
          </a:p>
        </p:txBody>
      </p:sp>
      <p:sp>
        <p:nvSpPr>
          <p:cNvPr id="9" name="Footer Placeholder 10">
            <a:extLst>
              <a:ext uri="{FF2B5EF4-FFF2-40B4-BE49-F238E27FC236}">
                <a16:creationId xmlns:a16="http://schemas.microsoft.com/office/drawing/2014/main" id="{7F371A5B-5DA4-4781-9C76-781BD28B53DD}"/>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RIGS-GTIIT</a:t>
            </a:r>
            <a:endParaRPr lang="en-US" kern="1200" dirty="0">
              <a:solidFill>
                <a:prstClr val="black">
                  <a:tint val="75000"/>
                </a:prstClr>
              </a:solidFill>
              <a:latin typeface="Calibri" panose="020F0502020204030204"/>
              <a:ea typeface="+mn-ea"/>
              <a:cs typeface="+mn-cs"/>
            </a:endParaRPr>
          </a:p>
        </p:txBody>
      </p:sp>
      <p:pic>
        <p:nvPicPr>
          <p:cNvPr id="5" name="Picture 4" descr="Graphical user interface, text, application, email&#10;&#10;Description automatically generated">
            <a:extLst>
              <a:ext uri="{FF2B5EF4-FFF2-40B4-BE49-F238E27FC236}">
                <a16:creationId xmlns:a16="http://schemas.microsoft.com/office/drawing/2014/main" id="{690E27FE-DA5A-4CD4-8A82-DEBAF43CD6DF}"/>
              </a:ext>
            </a:extLst>
          </p:cNvPr>
          <p:cNvPicPr>
            <a:picLocks noChangeAspect="1"/>
          </p:cNvPicPr>
          <p:nvPr/>
        </p:nvPicPr>
        <p:blipFill>
          <a:blip r:embed="rId2"/>
          <a:stretch>
            <a:fillRect/>
          </a:stretch>
        </p:blipFill>
        <p:spPr>
          <a:xfrm>
            <a:off x="104012" y="702075"/>
            <a:ext cx="4672492" cy="5553781"/>
          </a:xfrm>
          <a:prstGeom prst="rect">
            <a:avLst/>
          </a:prstGeom>
          <a:ln>
            <a:solidFill>
              <a:schemeClr val="bg1">
                <a:lumMod val="85000"/>
              </a:schemeClr>
            </a:solidFill>
          </a:ln>
        </p:spPr>
      </p:pic>
      <p:pic>
        <p:nvPicPr>
          <p:cNvPr id="8" name="Picture 7" descr="Graphical user interface, text, application, email&#10;&#10;Description automatically generated">
            <a:extLst>
              <a:ext uri="{FF2B5EF4-FFF2-40B4-BE49-F238E27FC236}">
                <a16:creationId xmlns:a16="http://schemas.microsoft.com/office/drawing/2014/main" id="{21956E06-2FDE-4A60-B9E9-310021049681}"/>
              </a:ext>
            </a:extLst>
          </p:cNvPr>
          <p:cNvPicPr>
            <a:picLocks noChangeAspect="1"/>
          </p:cNvPicPr>
          <p:nvPr/>
        </p:nvPicPr>
        <p:blipFill>
          <a:blip r:embed="rId3"/>
          <a:stretch>
            <a:fillRect/>
          </a:stretch>
        </p:blipFill>
        <p:spPr>
          <a:xfrm>
            <a:off x="4776504" y="702075"/>
            <a:ext cx="4737258" cy="5728170"/>
          </a:xfrm>
          <a:prstGeom prst="rect">
            <a:avLst/>
          </a:prstGeom>
          <a:ln>
            <a:solidFill>
              <a:schemeClr val="bg1">
                <a:lumMod val="85000"/>
              </a:schemeClr>
            </a:solidFill>
          </a:ln>
        </p:spPr>
      </p:pic>
      <p:sp>
        <p:nvSpPr>
          <p:cNvPr id="7" name="TextBox 6">
            <a:extLst>
              <a:ext uri="{FF2B5EF4-FFF2-40B4-BE49-F238E27FC236}">
                <a16:creationId xmlns:a16="http://schemas.microsoft.com/office/drawing/2014/main" id="{EAFCFE81-A94C-4DE9-83CF-4EB22502D892}"/>
              </a:ext>
            </a:extLst>
          </p:cNvPr>
          <p:cNvSpPr txBox="1"/>
          <p:nvPr/>
        </p:nvSpPr>
        <p:spPr>
          <a:xfrm>
            <a:off x="9513762" y="899031"/>
            <a:ext cx="2609318" cy="175432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r>
              <a:rPr lang="en-US" sz="1200" dirty="0"/>
              <a:t>You may have multiple organizational affiliations in Pure, including research centers and institutes. If not all are relevant to a particular research output, you can remove them by clicking on the minus sign next to the name. Conversely, you can add an organizational unit by clicking on ‘Add organizational unit …’</a:t>
            </a:r>
            <a:endParaRPr lang="en-IL" sz="1200" dirty="0"/>
          </a:p>
        </p:txBody>
      </p:sp>
      <p:sp>
        <p:nvSpPr>
          <p:cNvPr id="10" name="TextBox 9">
            <a:extLst>
              <a:ext uri="{FF2B5EF4-FFF2-40B4-BE49-F238E27FC236}">
                <a16:creationId xmlns:a16="http://schemas.microsoft.com/office/drawing/2014/main" id="{8FF4A0AD-7FE1-4BE0-8102-048C42B19169}"/>
              </a:ext>
            </a:extLst>
          </p:cNvPr>
          <p:cNvSpPr txBox="1"/>
          <p:nvPr/>
        </p:nvSpPr>
        <p:spPr>
          <a:xfrm>
            <a:off x="9513762" y="2866588"/>
            <a:ext cx="2609318" cy="1015663"/>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en-US" sz="1200" dirty="0"/>
              <a:t>To add additional authors to an output, click on ‘Add person …’ and either select a name from your previous co-authors, search for a GTIIT research member, or create an external person.</a:t>
            </a:r>
          </a:p>
        </p:txBody>
      </p:sp>
    </p:spTree>
    <p:extLst>
      <p:ext uri="{BB962C8B-B14F-4D97-AF65-F5344CB8AC3E}">
        <p14:creationId xmlns:p14="http://schemas.microsoft.com/office/powerpoint/2010/main" val="314308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C3FE-7130-4F84-BB48-126F0EF78EFF}"/>
              </a:ext>
            </a:extLst>
          </p:cNvPr>
          <p:cNvSpPr>
            <a:spLocks noGrp="1"/>
          </p:cNvSpPr>
          <p:nvPr>
            <p:ph type="title"/>
          </p:nvPr>
        </p:nvSpPr>
        <p:spPr>
          <a:xfrm>
            <a:off x="7688424" y="102638"/>
            <a:ext cx="3377683" cy="685800"/>
          </a:xfrm>
        </p:spPr>
        <p:txBody>
          <a:bodyPr>
            <a:normAutofit fontScale="90000"/>
          </a:bodyPr>
          <a:lstStyle/>
          <a:p>
            <a:r>
              <a:rPr lang="en-US" sz="4000" dirty="0"/>
              <a:t>Adding Keywords</a:t>
            </a:r>
          </a:p>
        </p:txBody>
      </p:sp>
      <p:sp>
        <p:nvSpPr>
          <p:cNvPr id="13" name="Slide Number Placeholder 12">
            <a:extLst>
              <a:ext uri="{FF2B5EF4-FFF2-40B4-BE49-F238E27FC236}">
                <a16:creationId xmlns:a16="http://schemas.microsoft.com/office/drawing/2014/main" id="{BCEA833C-2CBF-44B6-9550-2F1067071C3A}"/>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29</a:t>
            </a:fld>
            <a:endParaRPr lang="en-US" dirty="0"/>
          </a:p>
        </p:txBody>
      </p:sp>
      <p:sp>
        <p:nvSpPr>
          <p:cNvPr id="9" name="Footer Placeholder 10">
            <a:extLst>
              <a:ext uri="{FF2B5EF4-FFF2-40B4-BE49-F238E27FC236}">
                <a16:creationId xmlns:a16="http://schemas.microsoft.com/office/drawing/2014/main" id="{7F371A5B-5DA4-4781-9C76-781BD28B53DD}"/>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RIGS-GTIIT</a:t>
            </a:r>
            <a:endParaRPr lang="en-US" kern="1200" dirty="0">
              <a:solidFill>
                <a:prstClr val="black">
                  <a:tint val="75000"/>
                </a:prstClr>
              </a:solidFill>
              <a:latin typeface="Calibri" panose="020F0502020204030204"/>
              <a:ea typeface="+mn-ea"/>
              <a:cs typeface="+mn-cs"/>
            </a:endParaRPr>
          </a:p>
        </p:txBody>
      </p:sp>
      <p:pic>
        <p:nvPicPr>
          <p:cNvPr id="4" name="Picture 3" descr="Graphical user interface, text, application, email&#10;&#10;Description automatically generated">
            <a:extLst>
              <a:ext uri="{FF2B5EF4-FFF2-40B4-BE49-F238E27FC236}">
                <a16:creationId xmlns:a16="http://schemas.microsoft.com/office/drawing/2014/main" id="{91F5F463-0479-4825-A676-825C9B504CE7}"/>
              </a:ext>
            </a:extLst>
          </p:cNvPr>
          <p:cNvPicPr>
            <a:picLocks noChangeAspect="1"/>
          </p:cNvPicPr>
          <p:nvPr/>
        </p:nvPicPr>
        <p:blipFill>
          <a:blip r:embed="rId2"/>
          <a:stretch>
            <a:fillRect/>
          </a:stretch>
        </p:blipFill>
        <p:spPr>
          <a:xfrm>
            <a:off x="575895" y="445538"/>
            <a:ext cx="3927682" cy="5448696"/>
          </a:xfrm>
          <a:prstGeom prst="rect">
            <a:avLst/>
          </a:prstGeom>
        </p:spPr>
      </p:pic>
      <p:cxnSp>
        <p:nvCxnSpPr>
          <p:cNvPr id="5" name="Straight Arrow Connector 4">
            <a:extLst>
              <a:ext uri="{FF2B5EF4-FFF2-40B4-BE49-F238E27FC236}">
                <a16:creationId xmlns:a16="http://schemas.microsoft.com/office/drawing/2014/main" id="{9CC9A72F-A2E7-49D4-BEA4-4700C3AF5E15}"/>
              </a:ext>
            </a:extLst>
          </p:cNvPr>
          <p:cNvCxnSpPr>
            <a:cxnSpLocks/>
          </p:cNvCxnSpPr>
          <p:nvPr/>
        </p:nvCxnSpPr>
        <p:spPr>
          <a:xfrm flipH="1">
            <a:off x="2759979" y="3007453"/>
            <a:ext cx="2491529" cy="8430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D517A5C-9A1F-4B1C-A3BE-6D46F53570F9}"/>
              </a:ext>
            </a:extLst>
          </p:cNvPr>
          <p:cNvCxnSpPr>
            <a:cxnSpLocks/>
          </p:cNvCxnSpPr>
          <p:nvPr/>
        </p:nvCxnSpPr>
        <p:spPr>
          <a:xfrm flipH="1">
            <a:off x="3028426" y="3850547"/>
            <a:ext cx="2333379" cy="9479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EA4A68B-69A8-43A3-A0BE-5CA5A5CCA724}"/>
              </a:ext>
            </a:extLst>
          </p:cNvPr>
          <p:cNvCxnSpPr>
            <a:cxnSpLocks/>
          </p:cNvCxnSpPr>
          <p:nvPr/>
        </p:nvCxnSpPr>
        <p:spPr>
          <a:xfrm flipH="1">
            <a:off x="2625754" y="5415097"/>
            <a:ext cx="2801923" cy="2652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B8A629E-C705-45EE-B3B8-B79CA90D0E0F}"/>
              </a:ext>
            </a:extLst>
          </p:cNvPr>
          <p:cNvSpPr txBox="1"/>
          <p:nvPr/>
        </p:nvSpPr>
        <p:spPr>
          <a:xfrm>
            <a:off x="5361805" y="1112124"/>
            <a:ext cx="4772161" cy="4924425"/>
          </a:xfrm>
          <a:prstGeom prst="rect">
            <a:avLst/>
          </a:prstGeom>
          <a:solidFill>
            <a:schemeClr val="accent6">
              <a:lumMod val="20000"/>
              <a:lumOff val="80000"/>
            </a:schemeClr>
          </a:solidFill>
          <a:ln>
            <a:solidFill>
              <a:schemeClr val="accent6">
                <a:lumMod val="20000"/>
                <a:lumOff val="80000"/>
              </a:schemeClr>
            </a:solidFill>
          </a:ln>
          <a:effectLst>
            <a:outerShdw blurRad="50800" dist="38100" dir="2700000" algn="tl" rotWithShape="0">
              <a:prstClr val="black">
                <a:alpha val="40000"/>
              </a:prstClr>
            </a:outerShdw>
          </a:effectLst>
        </p:spPr>
        <p:txBody>
          <a:bodyPr wrap="square" rtlCol="0">
            <a:spAutoFit/>
          </a:bodyPr>
          <a:lstStyle/>
          <a:p>
            <a:r>
              <a:rPr lang="en-US" sz="1600" dirty="0"/>
              <a:t>Customized keywords with * of your publication are required to be filled:</a:t>
            </a:r>
            <a:endParaRPr lang="en-US" sz="1600" b="1" dirty="0">
              <a:solidFill>
                <a:schemeClr val="accent6"/>
              </a:solidFill>
            </a:endParaRPr>
          </a:p>
          <a:p>
            <a:endParaRPr lang="en-US" sz="1600" b="1" dirty="0">
              <a:solidFill>
                <a:schemeClr val="accent6"/>
              </a:solidFill>
            </a:endParaRPr>
          </a:p>
          <a:p>
            <a:r>
              <a:rPr lang="en-US" sz="1600" b="1" dirty="0">
                <a:solidFill>
                  <a:schemeClr val="accent6"/>
                </a:solidFill>
              </a:rPr>
              <a:t>Affiliation: </a:t>
            </a:r>
          </a:p>
          <a:p>
            <a:r>
              <a:rPr lang="en-US" sz="1400" dirty="0"/>
              <a:t>Select as GTIIT with GTIIT affiliation</a:t>
            </a:r>
          </a:p>
          <a:p>
            <a:r>
              <a:rPr lang="en-US" sz="1400" dirty="0"/>
              <a:t>Select as “non-GTIIT” with no GTIIT affiliation</a:t>
            </a:r>
          </a:p>
          <a:p>
            <a:endParaRPr lang="en-US" sz="1600" b="1" dirty="0"/>
          </a:p>
          <a:p>
            <a:r>
              <a:rPr lang="en-US" sz="1600" b="1" dirty="0">
                <a:solidFill>
                  <a:schemeClr val="accent6"/>
                </a:solidFill>
              </a:rPr>
              <a:t>1st Unit: </a:t>
            </a:r>
          </a:p>
          <a:p>
            <a:r>
              <a:rPr lang="en-US" altLang="zh-CN" sz="1400" dirty="0"/>
              <a:t>S</a:t>
            </a:r>
            <a:r>
              <a:rPr lang="en-US" sz="1400" dirty="0"/>
              <a:t>elect it when you put GTIIT as the 1</a:t>
            </a:r>
            <a:r>
              <a:rPr lang="en-US" sz="1400" baseline="30000" dirty="0"/>
              <a:t>st</a:t>
            </a:r>
            <a:r>
              <a:rPr lang="en-US" sz="1400" dirty="0"/>
              <a:t> unit under your affiliations of the publication</a:t>
            </a:r>
          </a:p>
          <a:p>
            <a:endParaRPr lang="en-US" sz="1600" b="1" dirty="0"/>
          </a:p>
          <a:p>
            <a:r>
              <a:rPr lang="en-US" sz="1600" b="1" dirty="0">
                <a:solidFill>
                  <a:schemeClr val="accent6"/>
                </a:solidFill>
              </a:rPr>
              <a:t>1st or/and Corresponding Author:</a:t>
            </a:r>
          </a:p>
          <a:p>
            <a:pPr marL="285750" indent="-285750">
              <a:buFont typeface="Arial" panose="020B0604020202020204" pitchFamily="34" charset="0"/>
              <a:buChar char="•"/>
            </a:pPr>
            <a:r>
              <a:rPr lang="en-US" sz="1400" dirty="0"/>
              <a:t>(S): refers to your student (research fellow/PhD/Master/Research Assistant/UG)</a:t>
            </a:r>
          </a:p>
          <a:p>
            <a:pPr marL="285750" indent="-285750">
              <a:buFont typeface="Arial" panose="020B0604020202020204" pitchFamily="34" charset="0"/>
              <a:buChar char="•"/>
            </a:pPr>
            <a:r>
              <a:rPr lang="en-US" altLang="zh-CN" sz="1400" dirty="0"/>
              <a:t>1</a:t>
            </a:r>
            <a:r>
              <a:rPr lang="en-US" altLang="zh-CN" sz="1400" baseline="30000" dirty="0"/>
              <a:t>st</a:t>
            </a:r>
            <a:r>
              <a:rPr lang="en-US" altLang="zh-CN" sz="1400" dirty="0"/>
              <a:t> Author: it is for both the article and book</a:t>
            </a:r>
            <a:endParaRPr lang="en-US" sz="1400" dirty="0"/>
          </a:p>
          <a:p>
            <a:pPr marL="285750" indent="-285750">
              <a:buFont typeface="Arial" panose="020B0604020202020204" pitchFamily="34" charset="0"/>
              <a:buChar char="•"/>
            </a:pPr>
            <a:r>
              <a:rPr lang="en-US" sz="1400" dirty="0"/>
              <a:t>Editor: when it is an edited book</a:t>
            </a:r>
          </a:p>
          <a:p>
            <a:pPr marL="285750" indent="-285750">
              <a:buFont typeface="Arial" panose="020B0604020202020204" pitchFamily="34" charset="0"/>
              <a:buChar char="•"/>
            </a:pPr>
            <a:r>
              <a:rPr lang="en-US" sz="1400" dirty="0"/>
              <a:t>Non 1</a:t>
            </a:r>
            <a:r>
              <a:rPr lang="en-US" sz="1400" baseline="30000" dirty="0"/>
              <a:t>st</a:t>
            </a:r>
            <a:r>
              <a:rPr lang="en-US" sz="1400" dirty="0"/>
              <a:t> Author (Book): it is only used for the book type</a:t>
            </a:r>
          </a:p>
          <a:p>
            <a:pPr marL="285750" indent="-285750">
              <a:buFont typeface="Arial" panose="020B0604020202020204" pitchFamily="34" charset="0"/>
              <a:buChar char="•"/>
            </a:pPr>
            <a:endParaRPr lang="en-US" sz="1600" dirty="0"/>
          </a:p>
          <a:p>
            <a:r>
              <a:rPr lang="en-US" sz="1600" b="1" dirty="0">
                <a:solidFill>
                  <a:schemeClr val="accent6"/>
                </a:solidFill>
              </a:rPr>
              <a:t>Article: Discipline </a:t>
            </a:r>
          </a:p>
          <a:p>
            <a:r>
              <a:rPr lang="en-US" altLang="zh-CN" sz="1400" dirty="0"/>
              <a:t>S</a:t>
            </a:r>
            <a:r>
              <a:rPr lang="en-US" sz="1400" dirty="0"/>
              <a:t>elect it from the option list for different types of article/paper etc..</a:t>
            </a:r>
          </a:p>
        </p:txBody>
      </p:sp>
      <p:cxnSp>
        <p:nvCxnSpPr>
          <p:cNvPr id="22" name="Straight Arrow Connector 21">
            <a:extLst>
              <a:ext uri="{FF2B5EF4-FFF2-40B4-BE49-F238E27FC236}">
                <a16:creationId xmlns:a16="http://schemas.microsoft.com/office/drawing/2014/main" id="{A11E350E-9704-4C87-96F2-45707815D005}"/>
              </a:ext>
            </a:extLst>
          </p:cNvPr>
          <p:cNvCxnSpPr/>
          <p:nvPr/>
        </p:nvCxnSpPr>
        <p:spPr>
          <a:xfrm flipH="1">
            <a:off x="2539736" y="2046914"/>
            <a:ext cx="2822069" cy="8640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098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B551C3B6-A0D6-43F6-9F68-13666CDA5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6" name="Background Gray Rectangle">
            <a:extLst>
              <a:ext uri="{FF2B5EF4-FFF2-40B4-BE49-F238E27FC236}">
                <a16:creationId xmlns:a16="http://schemas.microsoft.com/office/drawing/2014/main" id="{9FA2224A-5BE9-445B-A0C7-50C0569932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4198"/>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Rectangle 57">
            <a:extLst>
              <a:ext uri="{FF2B5EF4-FFF2-40B4-BE49-F238E27FC236}">
                <a16:creationId xmlns:a16="http://schemas.microsoft.com/office/drawing/2014/main" id="{FE01A750-9716-46BE-9C74-210ACB0ED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0" name="Rectangle 59">
            <a:extLst>
              <a:ext uri="{FF2B5EF4-FFF2-40B4-BE49-F238E27FC236}">
                <a16:creationId xmlns:a16="http://schemas.microsoft.com/office/drawing/2014/main" id="{C7E01CD8-1B94-4458-ACAA-F72619936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2BAD7B4-5997-4A95-A2A9-773DF1F4CE53}"/>
              </a:ext>
            </a:extLst>
          </p:cNvPr>
          <p:cNvSpPr>
            <a:spLocks noGrp="1"/>
          </p:cNvSpPr>
          <p:nvPr>
            <p:ph type="ctrTitle"/>
          </p:nvPr>
        </p:nvSpPr>
        <p:spPr>
          <a:xfrm>
            <a:off x="422146" y="680189"/>
            <a:ext cx="6038014" cy="3096747"/>
          </a:xfrm>
        </p:spPr>
        <p:txBody>
          <a:bodyPr vert="horz" lIns="91440" tIns="45720" rIns="91440" bIns="45720" rtlCol="0" anchor="b">
            <a:normAutofit/>
          </a:bodyPr>
          <a:lstStyle/>
          <a:p>
            <a:r>
              <a:rPr lang="en-US" sz="5400" dirty="0"/>
              <a:t>What is RIMS?</a:t>
            </a:r>
          </a:p>
        </p:txBody>
      </p:sp>
      <p:sp>
        <p:nvSpPr>
          <p:cNvPr id="6" name="Subtitle 5">
            <a:extLst>
              <a:ext uri="{FF2B5EF4-FFF2-40B4-BE49-F238E27FC236}">
                <a16:creationId xmlns:a16="http://schemas.microsoft.com/office/drawing/2014/main" id="{4552F1CF-68AA-447B-B5B0-C65BB72A5D6D}"/>
              </a:ext>
            </a:extLst>
          </p:cNvPr>
          <p:cNvSpPr>
            <a:spLocks noGrp="1"/>
          </p:cNvSpPr>
          <p:nvPr>
            <p:ph type="subTitle" idx="1"/>
          </p:nvPr>
        </p:nvSpPr>
        <p:spPr>
          <a:xfrm>
            <a:off x="6201504" y="3030595"/>
            <a:ext cx="4512174" cy="2766005"/>
          </a:xfrm>
        </p:spPr>
        <p:txBody>
          <a:bodyPr vert="horz" lIns="91440" tIns="45720" rIns="91440" bIns="45720" rtlCol="0" anchor="b">
            <a:normAutofit/>
          </a:bodyPr>
          <a:lstStyle/>
          <a:p>
            <a:pPr marL="0" indent="0">
              <a:lnSpc>
                <a:spcPts val="3200"/>
              </a:lnSpc>
            </a:pPr>
            <a:r>
              <a:rPr lang="en-US" sz="1900" dirty="0"/>
              <a:t>GTIIT’s RIMS (Research Information Management System) is powered by Elsevier Pure, it is a faculty activity reporting tool to keep up-to-date records about publications authored and other academic activities undertaken by our researchers.</a:t>
            </a:r>
          </a:p>
        </p:txBody>
      </p:sp>
      <p:cxnSp>
        <p:nvCxnSpPr>
          <p:cNvPr id="62" name="Straight Connector 61">
            <a:extLst>
              <a:ext uri="{FF2B5EF4-FFF2-40B4-BE49-F238E27FC236}">
                <a16:creationId xmlns:a16="http://schemas.microsoft.com/office/drawing/2014/main" id="{10AC85E6-B96C-482B-9B05-996D603C27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886198D-ACA0-4639-9922-090186E0D9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0" name="Footer Placeholder 16">
            <a:extLst>
              <a:ext uri="{FF2B5EF4-FFF2-40B4-BE49-F238E27FC236}">
                <a16:creationId xmlns:a16="http://schemas.microsoft.com/office/drawing/2014/main" id="{C0C71D17-F9F6-499A-9FF8-23CB2DA5E021}"/>
              </a:ext>
            </a:extLst>
          </p:cNvPr>
          <p:cNvSpPr txBox="1">
            <a:spLocks/>
          </p:cNvSpPr>
          <p:nvPr/>
        </p:nvSpPr>
        <p:spPr>
          <a:xfrm>
            <a:off x="3762376" y="6217920"/>
            <a:ext cx="7195367" cy="640080"/>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en-US" sz="1200" dirty="0">
                <a:solidFill>
                  <a:prstClr val="black">
                    <a:tint val="75000"/>
                  </a:prstClr>
                </a:solidFill>
                <a:latin typeface="Calibri" panose="020F0502020204030204"/>
              </a:rPr>
              <a:t>RIGS-GTIIT</a:t>
            </a:r>
          </a:p>
        </p:txBody>
      </p:sp>
      <p:sp>
        <p:nvSpPr>
          <p:cNvPr id="11" name="Slide Number Placeholder 5">
            <a:extLst>
              <a:ext uri="{FF2B5EF4-FFF2-40B4-BE49-F238E27FC236}">
                <a16:creationId xmlns:a16="http://schemas.microsoft.com/office/drawing/2014/main" id="{006EFE7B-B949-4E83-B43C-0E7069812215}"/>
              </a:ext>
            </a:extLst>
          </p:cNvPr>
          <p:cNvSpPr txBox="1">
            <a:spLocks/>
          </p:cNvSpPr>
          <p:nvPr/>
        </p:nvSpPr>
        <p:spPr>
          <a:xfrm>
            <a:off x="11503152" y="0"/>
            <a:ext cx="68580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4F6043-7A67-491B-98BC-F933DED7226D}" type="slidenum">
              <a:rPr lang="en-US" sz="1200" smtClean="0"/>
              <a:pPr algn="ctr"/>
              <a:t>3</a:t>
            </a:fld>
            <a:endParaRPr lang="en-US" sz="1200" dirty="0"/>
          </a:p>
        </p:txBody>
      </p:sp>
    </p:spTree>
    <p:extLst>
      <p:ext uri="{BB962C8B-B14F-4D97-AF65-F5344CB8AC3E}">
        <p14:creationId xmlns:p14="http://schemas.microsoft.com/office/powerpoint/2010/main" val="936898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BCEA833C-2CBF-44B6-9550-2F1067071C3A}"/>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30</a:t>
            </a:fld>
            <a:endParaRPr lang="en-US" dirty="0"/>
          </a:p>
        </p:txBody>
      </p:sp>
      <p:sp>
        <p:nvSpPr>
          <p:cNvPr id="9" name="Footer Placeholder 10">
            <a:extLst>
              <a:ext uri="{FF2B5EF4-FFF2-40B4-BE49-F238E27FC236}">
                <a16:creationId xmlns:a16="http://schemas.microsoft.com/office/drawing/2014/main" id="{7F371A5B-5DA4-4781-9C76-781BD28B53DD}"/>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RIGS-GTIIT</a:t>
            </a:r>
            <a:endParaRPr lang="en-US" kern="1200" dirty="0">
              <a:solidFill>
                <a:prstClr val="black">
                  <a:tint val="75000"/>
                </a:prstClr>
              </a:solidFill>
              <a:latin typeface="Calibri" panose="020F0502020204030204"/>
              <a:ea typeface="+mn-ea"/>
              <a:cs typeface="+mn-cs"/>
            </a:endParaRPr>
          </a:p>
        </p:txBody>
      </p:sp>
      <p:pic>
        <p:nvPicPr>
          <p:cNvPr id="7" name="Picture 6" descr="Graphical user interface, text, application, email&#10;&#10;Description automatically generated">
            <a:extLst>
              <a:ext uri="{FF2B5EF4-FFF2-40B4-BE49-F238E27FC236}">
                <a16:creationId xmlns:a16="http://schemas.microsoft.com/office/drawing/2014/main" id="{DBBDD7C1-2331-41BA-9199-91BC5AF99FBC}"/>
              </a:ext>
            </a:extLst>
          </p:cNvPr>
          <p:cNvPicPr>
            <a:picLocks noChangeAspect="1"/>
          </p:cNvPicPr>
          <p:nvPr/>
        </p:nvPicPr>
        <p:blipFill>
          <a:blip r:embed="rId2"/>
          <a:stretch>
            <a:fillRect/>
          </a:stretch>
        </p:blipFill>
        <p:spPr>
          <a:xfrm>
            <a:off x="364173" y="215456"/>
            <a:ext cx="3636049" cy="5707942"/>
          </a:xfrm>
          <a:prstGeom prst="rect">
            <a:avLst/>
          </a:prstGeom>
          <a:ln>
            <a:solidFill>
              <a:schemeClr val="bg1">
                <a:lumMod val="85000"/>
              </a:schemeClr>
            </a:solidFill>
          </a:ln>
        </p:spPr>
      </p:pic>
      <p:pic>
        <p:nvPicPr>
          <p:cNvPr id="15" name="Picture 14" descr="Graphical user interface, text, application, email&#10;&#10;Description automatically generated">
            <a:extLst>
              <a:ext uri="{FF2B5EF4-FFF2-40B4-BE49-F238E27FC236}">
                <a16:creationId xmlns:a16="http://schemas.microsoft.com/office/drawing/2014/main" id="{D61332F3-EF12-4EE1-98AA-29C7F50E32A0}"/>
              </a:ext>
            </a:extLst>
          </p:cNvPr>
          <p:cNvPicPr>
            <a:picLocks noChangeAspect="1"/>
          </p:cNvPicPr>
          <p:nvPr/>
        </p:nvPicPr>
        <p:blipFill>
          <a:blip r:embed="rId3"/>
          <a:stretch>
            <a:fillRect/>
          </a:stretch>
        </p:blipFill>
        <p:spPr>
          <a:xfrm>
            <a:off x="6241104" y="156382"/>
            <a:ext cx="4056313" cy="5644681"/>
          </a:xfrm>
          <a:prstGeom prst="rect">
            <a:avLst/>
          </a:prstGeom>
          <a:ln>
            <a:solidFill>
              <a:schemeClr val="bg1">
                <a:lumMod val="85000"/>
              </a:schemeClr>
            </a:solidFill>
          </a:ln>
        </p:spPr>
      </p:pic>
      <p:sp>
        <p:nvSpPr>
          <p:cNvPr id="2" name="Title 1">
            <a:extLst>
              <a:ext uri="{FF2B5EF4-FFF2-40B4-BE49-F238E27FC236}">
                <a16:creationId xmlns:a16="http://schemas.microsoft.com/office/drawing/2014/main" id="{44DAC3FE-7130-4F84-BB48-126F0EF78EFF}"/>
              </a:ext>
            </a:extLst>
          </p:cNvPr>
          <p:cNvSpPr>
            <a:spLocks noGrp="1"/>
          </p:cNvSpPr>
          <p:nvPr>
            <p:ph type="title"/>
          </p:nvPr>
        </p:nvSpPr>
        <p:spPr>
          <a:xfrm>
            <a:off x="7572775" y="156382"/>
            <a:ext cx="3502490" cy="685800"/>
          </a:xfrm>
        </p:spPr>
        <p:txBody>
          <a:bodyPr>
            <a:normAutofit fontScale="90000"/>
          </a:bodyPr>
          <a:lstStyle/>
          <a:p>
            <a:r>
              <a:rPr lang="en-US" sz="4000" dirty="0"/>
              <a:t>Adding Keywords</a:t>
            </a:r>
          </a:p>
        </p:txBody>
      </p:sp>
      <p:sp>
        <p:nvSpPr>
          <p:cNvPr id="16" name="TextBox 15">
            <a:extLst>
              <a:ext uri="{FF2B5EF4-FFF2-40B4-BE49-F238E27FC236}">
                <a16:creationId xmlns:a16="http://schemas.microsoft.com/office/drawing/2014/main" id="{D01A84B7-AFDF-4C48-BE9A-C1D1C731E5A4}"/>
              </a:ext>
            </a:extLst>
          </p:cNvPr>
          <p:cNvSpPr txBox="1"/>
          <p:nvPr/>
        </p:nvSpPr>
        <p:spPr>
          <a:xfrm>
            <a:off x="3641167" y="215456"/>
            <a:ext cx="2454833" cy="2893100"/>
          </a:xfrm>
          <a:prstGeom prst="rect">
            <a:avLst/>
          </a:prstGeom>
          <a:solidFill>
            <a:schemeClr val="accent6">
              <a:lumMod val="20000"/>
              <a:lumOff val="80000"/>
            </a:schemeClr>
          </a:solidFill>
          <a:ln>
            <a:solidFill>
              <a:schemeClr val="accent6">
                <a:lumMod val="20000"/>
                <a:lumOff val="80000"/>
              </a:schemeClr>
            </a:solidFill>
          </a:ln>
          <a:effectLst>
            <a:outerShdw blurRad="50800" dist="38100" dir="2700000" algn="tl" rotWithShape="0">
              <a:prstClr val="black">
                <a:alpha val="40000"/>
              </a:prstClr>
            </a:outerShdw>
          </a:effectLst>
        </p:spPr>
        <p:txBody>
          <a:bodyPr wrap="square" rtlCol="0">
            <a:spAutoFit/>
          </a:bodyPr>
          <a:lstStyle/>
          <a:p>
            <a:r>
              <a:rPr lang="en-US" altLang="zh-CN" sz="1600" b="1" dirty="0">
                <a:solidFill>
                  <a:schemeClr val="accent6"/>
                </a:solidFill>
              </a:rPr>
              <a:t>Book: your author sequence</a:t>
            </a:r>
          </a:p>
          <a:p>
            <a:r>
              <a:rPr lang="en-US" sz="1400" dirty="0"/>
              <a:t>Fill in your author sequence if this publication is a book</a:t>
            </a:r>
          </a:p>
          <a:p>
            <a:r>
              <a:rPr lang="en-US" sz="1600" b="1" dirty="0">
                <a:solidFill>
                  <a:schemeClr val="accent6"/>
                </a:solidFill>
              </a:rPr>
              <a:t>Book: word count of the book:</a:t>
            </a:r>
          </a:p>
          <a:p>
            <a:r>
              <a:rPr lang="en-US" sz="1400" dirty="0"/>
              <a:t>Fill in the total word count of the book</a:t>
            </a:r>
          </a:p>
          <a:p>
            <a:r>
              <a:rPr lang="en-US" sz="1600" b="1" dirty="0">
                <a:solidFill>
                  <a:schemeClr val="accent6"/>
                </a:solidFill>
              </a:rPr>
              <a:t>Book, word count contributed by you:</a:t>
            </a:r>
          </a:p>
          <a:p>
            <a:r>
              <a:rPr lang="en-US" sz="1400" dirty="0"/>
              <a:t>Fill in the word count of your contributed part</a:t>
            </a:r>
          </a:p>
          <a:p>
            <a:endParaRPr lang="en-IL" dirty="0"/>
          </a:p>
        </p:txBody>
      </p:sp>
    </p:spTree>
    <p:extLst>
      <p:ext uri="{BB962C8B-B14F-4D97-AF65-F5344CB8AC3E}">
        <p14:creationId xmlns:p14="http://schemas.microsoft.com/office/powerpoint/2010/main" val="264087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C3FE-7130-4F84-BB48-126F0EF78EFF}"/>
              </a:ext>
            </a:extLst>
          </p:cNvPr>
          <p:cNvSpPr>
            <a:spLocks noGrp="1"/>
          </p:cNvSpPr>
          <p:nvPr>
            <p:ph type="title"/>
          </p:nvPr>
        </p:nvSpPr>
        <p:spPr>
          <a:xfrm>
            <a:off x="420624" y="115297"/>
            <a:ext cx="10543032" cy="1000439"/>
          </a:xfrm>
        </p:spPr>
        <p:txBody>
          <a:bodyPr>
            <a:normAutofit/>
          </a:bodyPr>
          <a:lstStyle/>
          <a:p>
            <a:r>
              <a:rPr lang="en-US" altLang="zh-CN" sz="4000" dirty="0"/>
              <a:t>Visibility Settings</a:t>
            </a:r>
            <a:endParaRPr lang="en-US" sz="4000" dirty="0"/>
          </a:p>
        </p:txBody>
      </p:sp>
      <p:sp>
        <p:nvSpPr>
          <p:cNvPr id="13" name="Slide Number Placeholder 12">
            <a:extLst>
              <a:ext uri="{FF2B5EF4-FFF2-40B4-BE49-F238E27FC236}">
                <a16:creationId xmlns:a16="http://schemas.microsoft.com/office/drawing/2014/main" id="{BCEA833C-2CBF-44B6-9550-2F1067071C3A}"/>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31</a:t>
            </a:fld>
            <a:endParaRPr lang="en-US" dirty="0"/>
          </a:p>
        </p:txBody>
      </p:sp>
      <p:sp>
        <p:nvSpPr>
          <p:cNvPr id="26" name="TextBox 25">
            <a:extLst>
              <a:ext uri="{FF2B5EF4-FFF2-40B4-BE49-F238E27FC236}">
                <a16:creationId xmlns:a16="http://schemas.microsoft.com/office/drawing/2014/main" id="{CB06E469-5ED8-4E1F-8FC9-AC32877B8204}"/>
              </a:ext>
            </a:extLst>
          </p:cNvPr>
          <p:cNvSpPr txBox="1"/>
          <p:nvPr/>
        </p:nvSpPr>
        <p:spPr>
          <a:xfrm>
            <a:off x="3061981" y="1720840"/>
            <a:ext cx="6392411" cy="3416320"/>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dirty="0"/>
              <a:t>‘Public - No restriction’: content could be viewed publicly, although currently only publications are publicly accessible through the Research Portal</a:t>
            </a:r>
          </a:p>
          <a:p>
            <a:pPr marL="285750" indent="-285750">
              <a:buFont typeface="Arial" panose="020B0604020202020204" pitchFamily="34" charset="0"/>
              <a:buChar char="•"/>
            </a:pPr>
            <a:r>
              <a:rPr lang="en-US" dirty="0"/>
              <a:t>‘Campus - Restricted to specific IP range’: visibility is restricted to viewers with a specific IP range set to reflect being on-campus at GTIIT</a:t>
            </a:r>
          </a:p>
          <a:p>
            <a:pPr marL="285750" indent="-285750">
              <a:buFont typeface="Arial" panose="020B0604020202020204" pitchFamily="34" charset="0"/>
              <a:buChar char="•"/>
            </a:pPr>
            <a:r>
              <a:rPr lang="en-US" dirty="0"/>
              <a:t>‘Backend - Restricted to Pure users’: content visible to a small number of Pure users</a:t>
            </a:r>
          </a:p>
          <a:p>
            <a:pPr marL="285750" indent="-285750">
              <a:buFont typeface="Arial" panose="020B0604020202020204" pitchFamily="34" charset="0"/>
              <a:buChar char="•"/>
            </a:pPr>
            <a:r>
              <a:rPr lang="en-US" dirty="0"/>
              <a:t>‘Confidential - Restricted to associated users and editors’: the email addresses of those who can view your information will be displayed. This includes the contributors, editors (administrators) and Pure administrators in RIGS and Elsevier and IT Department</a:t>
            </a:r>
            <a:endParaRPr lang="en-IL" dirty="0"/>
          </a:p>
        </p:txBody>
      </p:sp>
      <p:sp>
        <p:nvSpPr>
          <p:cNvPr id="6" name="Footer Placeholder 10">
            <a:extLst>
              <a:ext uri="{FF2B5EF4-FFF2-40B4-BE49-F238E27FC236}">
                <a16:creationId xmlns:a16="http://schemas.microsoft.com/office/drawing/2014/main" id="{A947E612-26E3-455E-AE5C-959825843DBD}"/>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spTree>
    <p:extLst>
      <p:ext uri="{BB962C8B-B14F-4D97-AF65-F5344CB8AC3E}">
        <p14:creationId xmlns:p14="http://schemas.microsoft.com/office/powerpoint/2010/main" val="637790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C3FE-7130-4F84-BB48-126F0EF78EFF}"/>
              </a:ext>
            </a:extLst>
          </p:cNvPr>
          <p:cNvSpPr>
            <a:spLocks noGrp="1"/>
          </p:cNvSpPr>
          <p:nvPr>
            <p:ph type="title"/>
          </p:nvPr>
        </p:nvSpPr>
        <p:spPr>
          <a:xfrm>
            <a:off x="431600" y="115297"/>
            <a:ext cx="10543032" cy="1000439"/>
          </a:xfrm>
        </p:spPr>
        <p:txBody>
          <a:bodyPr>
            <a:normAutofit/>
          </a:bodyPr>
          <a:lstStyle/>
          <a:p>
            <a:r>
              <a:rPr lang="en-US" sz="4000" dirty="0"/>
              <a:t>Publication Validation Workflow</a:t>
            </a:r>
          </a:p>
        </p:txBody>
      </p:sp>
      <p:sp>
        <p:nvSpPr>
          <p:cNvPr id="13" name="Slide Number Placeholder 12">
            <a:extLst>
              <a:ext uri="{FF2B5EF4-FFF2-40B4-BE49-F238E27FC236}">
                <a16:creationId xmlns:a16="http://schemas.microsoft.com/office/drawing/2014/main" id="{BCEA833C-2CBF-44B6-9550-2F1067071C3A}"/>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32</a:t>
            </a:fld>
            <a:endParaRPr lang="en-US" dirty="0"/>
          </a:p>
        </p:txBody>
      </p:sp>
      <p:sp>
        <p:nvSpPr>
          <p:cNvPr id="3" name="TextBox 2">
            <a:extLst>
              <a:ext uri="{FF2B5EF4-FFF2-40B4-BE49-F238E27FC236}">
                <a16:creationId xmlns:a16="http://schemas.microsoft.com/office/drawing/2014/main" id="{0419346E-8AD7-4BE3-8E2D-C4423B105D02}"/>
              </a:ext>
            </a:extLst>
          </p:cNvPr>
          <p:cNvSpPr txBox="1"/>
          <p:nvPr/>
        </p:nvSpPr>
        <p:spPr>
          <a:xfrm>
            <a:off x="1834393" y="1088215"/>
            <a:ext cx="8718957" cy="584775"/>
          </a:xfrm>
          <a:prstGeom prst="rect">
            <a:avLst/>
          </a:prstGeom>
          <a:noFill/>
          <a:ln>
            <a:noFill/>
          </a:ln>
        </p:spPr>
        <p:txBody>
          <a:bodyPr wrap="square" rtlCol="0">
            <a:spAutoFit/>
          </a:bodyPr>
          <a:lstStyle/>
          <a:p>
            <a:r>
              <a:rPr lang="en-US" sz="1600" dirty="0"/>
              <a:t>All GTIIT affiliated research outputs and the attached full text documents are validated by the RIGS.</a:t>
            </a:r>
          </a:p>
          <a:p>
            <a:r>
              <a:rPr lang="en-US" sz="1600" dirty="0"/>
              <a:t>External affiliated research outputs are not validated with the workflow below.</a:t>
            </a:r>
            <a:endParaRPr lang="en-IL" sz="1600" dirty="0"/>
          </a:p>
        </p:txBody>
      </p:sp>
      <p:graphicFrame>
        <p:nvGraphicFramePr>
          <p:cNvPr id="4" name="Diagram 3">
            <a:extLst>
              <a:ext uri="{FF2B5EF4-FFF2-40B4-BE49-F238E27FC236}">
                <a16:creationId xmlns:a16="http://schemas.microsoft.com/office/drawing/2014/main" id="{7815939E-CC66-4DBD-9F07-49B46E424929}"/>
              </a:ext>
            </a:extLst>
          </p:cNvPr>
          <p:cNvGraphicFramePr/>
          <p:nvPr>
            <p:extLst>
              <p:ext uri="{D42A27DB-BD31-4B8C-83A1-F6EECF244321}">
                <p14:modId xmlns:p14="http://schemas.microsoft.com/office/powerpoint/2010/main" val="3310986165"/>
              </p:ext>
            </p:extLst>
          </p:nvPr>
        </p:nvGraphicFramePr>
        <p:xfrm>
          <a:off x="1834393" y="1789242"/>
          <a:ext cx="7015992" cy="2689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CED3D875-6BAA-442F-857E-6BBB564EFE52}"/>
              </a:ext>
            </a:extLst>
          </p:cNvPr>
          <p:cNvSpPr txBox="1"/>
          <p:nvPr/>
        </p:nvSpPr>
        <p:spPr>
          <a:xfrm>
            <a:off x="2181137" y="4219662"/>
            <a:ext cx="1853967" cy="646331"/>
          </a:xfrm>
          <a:prstGeom prst="rect">
            <a:avLst/>
          </a:prstGeom>
          <a:noFill/>
        </p:spPr>
        <p:txBody>
          <a:bodyPr wrap="square" rtlCol="0">
            <a:spAutoFit/>
          </a:bodyPr>
          <a:lstStyle/>
          <a:p>
            <a:r>
              <a:rPr lang="en-US" dirty="0"/>
              <a:t>Import/add new publication</a:t>
            </a:r>
            <a:endParaRPr lang="en-IL" dirty="0"/>
          </a:p>
        </p:txBody>
      </p:sp>
      <p:sp>
        <p:nvSpPr>
          <p:cNvPr id="9" name="TextBox 8">
            <a:extLst>
              <a:ext uri="{FF2B5EF4-FFF2-40B4-BE49-F238E27FC236}">
                <a16:creationId xmlns:a16="http://schemas.microsoft.com/office/drawing/2014/main" id="{6A0D53DA-3664-4E45-A962-58F3C17206D3}"/>
              </a:ext>
            </a:extLst>
          </p:cNvPr>
          <p:cNvSpPr txBox="1"/>
          <p:nvPr/>
        </p:nvSpPr>
        <p:spPr>
          <a:xfrm>
            <a:off x="4381848" y="4234302"/>
            <a:ext cx="2267826" cy="1754326"/>
          </a:xfrm>
          <a:prstGeom prst="rect">
            <a:avLst/>
          </a:prstGeom>
          <a:noFill/>
        </p:spPr>
        <p:txBody>
          <a:bodyPr wrap="square" rtlCol="0">
            <a:spAutoFit/>
          </a:bodyPr>
          <a:lstStyle/>
          <a:p>
            <a:r>
              <a:rPr lang="en-US" dirty="0"/>
              <a:t>Check the content prior to sending it “For Validation”;</a:t>
            </a:r>
          </a:p>
          <a:p>
            <a:r>
              <a:rPr lang="en-US" dirty="0"/>
              <a:t>Mark it as complete and ready to be validated.</a:t>
            </a:r>
            <a:endParaRPr lang="en-IL" dirty="0"/>
          </a:p>
        </p:txBody>
      </p:sp>
      <p:sp>
        <p:nvSpPr>
          <p:cNvPr id="10" name="TextBox 9">
            <a:extLst>
              <a:ext uri="{FF2B5EF4-FFF2-40B4-BE49-F238E27FC236}">
                <a16:creationId xmlns:a16="http://schemas.microsoft.com/office/drawing/2014/main" id="{BCC19A69-0981-4383-86E4-73B094D9C3F4}"/>
              </a:ext>
            </a:extLst>
          </p:cNvPr>
          <p:cNvSpPr txBox="1"/>
          <p:nvPr/>
        </p:nvSpPr>
        <p:spPr>
          <a:xfrm>
            <a:off x="6996418" y="4240553"/>
            <a:ext cx="1853967" cy="923330"/>
          </a:xfrm>
          <a:prstGeom prst="rect">
            <a:avLst/>
          </a:prstGeom>
          <a:noFill/>
        </p:spPr>
        <p:txBody>
          <a:bodyPr wrap="square" rtlCol="0">
            <a:spAutoFit/>
          </a:bodyPr>
          <a:lstStyle/>
          <a:p>
            <a:r>
              <a:rPr lang="en-US" dirty="0"/>
              <a:t>Content can’t be edited in this status</a:t>
            </a:r>
            <a:endParaRPr lang="en-IL" dirty="0"/>
          </a:p>
        </p:txBody>
      </p:sp>
      <p:sp>
        <p:nvSpPr>
          <p:cNvPr id="11" name="TextBox 10">
            <a:extLst>
              <a:ext uri="{FF2B5EF4-FFF2-40B4-BE49-F238E27FC236}">
                <a16:creationId xmlns:a16="http://schemas.microsoft.com/office/drawing/2014/main" id="{8FFB8A95-3231-4E7C-B9D0-8A230CDE50A2}"/>
              </a:ext>
            </a:extLst>
          </p:cNvPr>
          <p:cNvSpPr txBox="1"/>
          <p:nvPr/>
        </p:nvSpPr>
        <p:spPr>
          <a:xfrm>
            <a:off x="9197129" y="4234302"/>
            <a:ext cx="1853967" cy="923330"/>
          </a:xfrm>
          <a:prstGeom prst="rect">
            <a:avLst/>
          </a:prstGeom>
          <a:noFill/>
        </p:spPr>
        <p:txBody>
          <a:bodyPr wrap="square" rtlCol="0">
            <a:spAutoFit/>
          </a:bodyPr>
          <a:lstStyle/>
          <a:p>
            <a:r>
              <a:rPr lang="en-US" dirty="0"/>
              <a:t>Send info to change after being validated to RIGS</a:t>
            </a:r>
            <a:endParaRPr lang="en-IL" dirty="0"/>
          </a:p>
        </p:txBody>
      </p:sp>
      <p:sp>
        <p:nvSpPr>
          <p:cNvPr id="14" name="TextBox 13">
            <a:extLst>
              <a:ext uri="{FF2B5EF4-FFF2-40B4-BE49-F238E27FC236}">
                <a16:creationId xmlns:a16="http://schemas.microsoft.com/office/drawing/2014/main" id="{22E83471-788F-444F-A0E3-2716014CA6B4}"/>
              </a:ext>
            </a:extLst>
          </p:cNvPr>
          <p:cNvSpPr txBox="1"/>
          <p:nvPr/>
        </p:nvSpPr>
        <p:spPr>
          <a:xfrm>
            <a:off x="9020960" y="2635009"/>
            <a:ext cx="2119620" cy="1200329"/>
          </a:xfrm>
          <a:prstGeom prst="rect">
            <a:avLst/>
          </a:prstGeom>
          <a:solidFill>
            <a:srgbClr val="FFD5CC"/>
          </a:solidFill>
          <a:effectLst>
            <a:outerShdw blurRad="50800" dist="38100" dir="2700000" algn="tl" rotWithShape="0">
              <a:prstClr val="black">
                <a:alpha val="40000"/>
              </a:prstClr>
            </a:outerShdw>
          </a:effectLst>
        </p:spPr>
        <p:txBody>
          <a:bodyPr wrap="square" rtlCol="0">
            <a:spAutoFit/>
          </a:bodyPr>
          <a:lstStyle/>
          <a:p>
            <a:r>
              <a:rPr lang="en-US" sz="2400" dirty="0"/>
              <a:t>Correction required after validated?</a:t>
            </a:r>
            <a:endParaRPr lang="en-IL" dirty="0"/>
          </a:p>
        </p:txBody>
      </p:sp>
      <p:sp>
        <p:nvSpPr>
          <p:cNvPr id="12" name="Footer Placeholder 10">
            <a:extLst>
              <a:ext uri="{FF2B5EF4-FFF2-40B4-BE49-F238E27FC236}">
                <a16:creationId xmlns:a16="http://schemas.microsoft.com/office/drawing/2014/main" id="{FFE9B17F-2A89-44AE-8BE3-9D0D3565CAC2}"/>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spTree>
    <p:extLst>
      <p:ext uri="{BB962C8B-B14F-4D97-AF65-F5344CB8AC3E}">
        <p14:creationId xmlns:p14="http://schemas.microsoft.com/office/powerpoint/2010/main" val="3075969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a:xfrm>
            <a:off x="5129367" y="479704"/>
            <a:ext cx="5828376" cy="2135867"/>
          </a:xfrm>
        </p:spPr>
        <p:txBody>
          <a:bodyPr vert="horz" lIns="91440" tIns="45720" rIns="91440" bIns="45720" rtlCol="0" anchor="b">
            <a:normAutofit/>
          </a:bodyPr>
          <a:lstStyle/>
          <a:p>
            <a:r>
              <a:rPr lang="en-US" sz="4800" dirty="0">
                <a:solidFill>
                  <a:schemeClr val="tx1"/>
                </a:solidFill>
              </a:rPr>
              <a:t>Other Content Management</a:t>
            </a:r>
          </a:p>
        </p:txBody>
      </p:sp>
      <p:sp>
        <p:nvSpPr>
          <p:cNvPr id="12" name="Slide Number Placeholder 11">
            <a:extLst>
              <a:ext uri="{FF2B5EF4-FFF2-40B4-BE49-F238E27FC236}">
                <a16:creationId xmlns:a16="http://schemas.microsoft.com/office/drawing/2014/main" id="{D5AA3B13-D804-4BFF-A675-B65B813F8F83}"/>
              </a:ext>
            </a:extLst>
          </p:cNvPr>
          <p:cNvSpPr>
            <a:spLocks noGrp="1"/>
          </p:cNvSpPr>
          <p:nvPr>
            <p:ph type="sldNum" sz="quarter" idx="12"/>
          </p:nvPr>
        </p:nvSpPr>
        <p:spPr>
          <a:xfrm>
            <a:off x="11504676" y="-14198"/>
            <a:ext cx="685800" cy="685800"/>
          </a:xfrm>
        </p:spPr>
        <p:txBody>
          <a:bodyPr vert="horz" lIns="91440" tIns="45720" rIns="91440" bIns="45720" rtlCol="0" anchor="ctr">
            <a:normAutofit/>
          </a:bodyPr>
          <a:lstStyle/>
          <a:p>
            <a:pPr>
              <a:spcAft>
                <a:spcPts val="600"/>
              </a:spcAft>
              <a:defRPr/>
            </a:pPr>
            <a:fld id="{3A4F6043-7A67-491B-98BC-F933DED7226D}" type="slidenum">
              <a:rPr lang="en-US" smtClean="0">
                <a:solidFill>
                  <a:prstClr val="black">
                    <a:tint val="75000"/>
                  </a:prstClr>
                </a:solidFill>
                <a:latin typeface="Calibri" panose="020F0502020204030204"/>
              </a:rPr>
              <a:pPr>
                <a:spcAft>
                  <a:spcPts val="600"/>
                </a:spcAft>
                <a:defRPr/>
              </a:pPr>
              <a:t>33</a:t>
            </a:fld>
            <a:endParaRPr lang="en-US">
              <a:solidFill>
                <a:prstClr val="black">
                  <a:tint val="75000"/>
                </a:prstClr>
              </a:solidFill>
              <a:latin typeface="Calibri" panose="020F0502020204030204"/>
            </a:endParaRPr>
          </a:p>
        </p:txBody>
      </p:sp>
      <p:sp>
        <p:nvSpPr>
          <p:cNvPr id="11" name="Footer Placeholder 10">
            <a:extLst>
              <a:ext uri="{FF2B5EF4-FFF2-40B4-BE49-F238E27FC236}">
                <a16:creationId xmlns:a16="http://schemas.microsoft.com/office/drawing/2014/main" id="{4DCB402D-A6C5-458C-9A07-A86DAE2F5F94}"/>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pic>
        <p:nvPicPr>
          <p:cNvPr id="5" name="Picture Placeholder 4">
            <a:extLst>
              <a:ext uri="{FF2B5EF4-FFF2-40B4-BE49-F238E27FC236}">
                <a16:creationId xmlns:a16="http://schemas.microsoft.com/office/drawing/2014/main" id="{0172E81E-0A19-43D7-BAAA-09F8E9B18B7B}"/>
              </a:ext>
            </a:extLst>
          </p:cNvPr>
          <p:cNvPicPr>
            <a:picLocks noGrp="1" noChangeAspect="1"/>
          </p:cNvPicPr>
          <p:nvPr>
            <p:ph type="pic" sz="quarter" idx="13"/>
          </p:nvPr>
        </p:nvPicPr>
        <p:blipFill>
          <a:blip r:embed="rId2"/>
          <a:srcRect l="33205" r="33205"/>
          <a:stretch>
            <a:fillRect/>
          </a:stretch>
        </p:blipFill>
        <p:spPr/>
      </p:pic>
      <p:sp>
        <p:nvSpPr>
          <p:cNvPr id="6" name="Content Placeholder 5">
            <a:extLst>
              <a:ext uri="{FF2B5EF4-FFF2-40B4-BE49-F238E27FC236}">
                <a16:creationId xmlns:a16="http://schemas.microsoft.com/office/drawing/2014/main" id="{11D28286-B7A3-45D8-9273-BF028AE7A0D1}"/>
              </a:ext>
            </a:extLst>
          </p:cNvPr>
          <p:cNvSpPr>
            <a:spLocks noGrp="1"/>
          </p:cNvSpPr>
          <p:nvPr>
            <p:ph idx="1"/>
          </p:nvPr>
        </p:nvSpPr>
        <p:spPr>
          <a:xfrm>
            <a:off x="6537454" y="3434610"/>
            <a:ext cx="4616981" cy="1129486"/>
          </a:xfrm>
        </p:spPr>
        <p:txBody>
          <a:bodyPr>
            <a:normAutofit/>
          </a:bodyPr>
          <a:lstStyle/>
          <a:p>
            <a:pPr marL="457200" indent="-457200">
              <a:buFont typeface="Arial" panose="020B0604020202020204" pitchFamily="34" charset="0"/>
              <a:buChar char="•"/>
            </a:pPr>
            <a:r>
              <a:rPr lang="en-US" altLang="zh-CN" sz="3600" dirty="0"/>
              <a:t>Activities</a:t>
            </a:r>
          </a:p>
          <a:p>
            <a:pPr marL="457200" indent="-457200">
              <a:buFont typeface="Arial" panose="020B0604020202020204" pitchFamily="34" charset="0"/>
              <a:buChar char="•"/>
            </a:pPr>
            <a:r>
              <a:rPr lang="en-US" sz="3600" dirty="0"/>
              <a:t>Prizes</a:t>
            </a:r>
            <a:endParaRPr lang="en-IL" sz="3200" dirty="0"/>
          </a:p>
        </p:txBody>
      </p:sp>
    </p:spTree>
    <p:extLst>
      <p:ext uri="{BB962C8B-B14F-4D97-AF65-F5344CB8AC3E}">
        <p14:creationId xmlns:p14="http://schemas.microsoft.com/office/powerpoint/2010/main" val="3893084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FC69E-CCAF-4679-9670-CE37AA3821B7}"/>
              </a:ext>
            </a:extLst>
          </p:cNvPr>
          <p:cNvSpPr>
            <a:spLocks noGrp="1"/>
          </p:cNvSpPr>
          <p:nvPr>
            <p:ph type="title"/>
          </p:nvPr>
        </p:nvSpPr>
        <p:spPr>
          <a:xfrm>
            <a:off x="420624" y="23070"/>
            <a:ext cx="10543032" cy="1004888"/>
          </a:xfrm>
        </p:spPr>
        <p:txBody>
          <a:bodyPr/>
          <a:lstStyle/>
          <a:p>
            <a:r>
              <a:rPr lang="en-US" dirty="0"/>
              <a:t>Manage Your </a:t>
            </a:r>
            <a:r>
              <a:rPr lang="en-US" altLang="zh-CN" dirty="0"/>
              <a:t>Activity</a:t>
            </a:r>
            <a:endParaRPr lang="en-IL" dirty="0"/>
          </a:p>
        </p:txBody>
      </p:sp>
      <p:sp>
        <p:nvSpPr>
          <p:cNvPr id="6" name="Slide Number Placeholder 5">
            <a:extLst>
              <a:ext uri="{FF2B5EF4-FFF2-40B4-BE49-F238E27FC236}">
                <a16:creationId xmlns:a16="http://schemas.microsoft.com/office/drawing/2014/main" id="{761D3B5E-DDAF-48CA-B3FD-411158239AFE}"/>
              </a:ext>
            </a:extLst>
          </p:cNvPr>
          <p:cNvSpPr>
            <a:spLocks noGrp="1"/>
          </p:cNvSpPr>
          <p:nvPr>
            <p:ph type="sldNum" sz="quarter" idx="12"/>
          </p:nvPr>
        </p:nvSpPr>
        <p:spPr/>
        <p:txBody>
          <a:bodyPr/>
          <a:lstStyle/>
          <a:p>
            <a:fld id="{3A4F6043-7A67-491B-98BC-F933DED7226D}" type="slidenum">
              <a:rPr lang="en-US" smtClean="0"/>
              <a:pPr/>
              <a:t>34</a:t>
            </a:fld>
            <a:endParaRPr lang="en-US" dirty="0"/>
          </a:p>
        </p:txBody>
      </p:sp>
      <p:sp>
        <p:nvSpPr>
          <p:cNvPr id="7" name="Footer Placeholder 10">
            <a:extLst>
              <a:ext uri="{FF2B5EF4-FFF2-40B4-BE49-F238E27FC236}">
                <a16:creationId xmlns:a16="http://schemas.microsoft.com/office/drawing/2014/main" id="{C2836DC2-BA81-4E95-ABD1-EF09C9DA5EF8}"/>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pic>
        <p:nvPicPr>
          <p:cNvPr id="3" name="Picture 2">
            <a:extLst>
              <a:ext uri="{FF2B5EF4-FFF2-40B4-BE49-F238E27FC236}">
                <a16:creationId xmlns:a16="http://schemas.microsoft.com/office/drawing/2014/main" id="{C99C22FA-0E75-4EE0-859E-F2D01EFB3F3E}"/>
              </a:ext>
            </a:extLst>
          </p:cNvPr>
          <p:cNvPicPr>
            <a:picLocks noChangeAspect="1"/>
          </p:cNvPicPr>
          <p:nvPr/>
        </p:nvPicPr>
        <p:blipFill>
          <a:blip r:embed="rId2"/>
          <a:stretch>
            <a:fillRect/>
          </a:stretch>
        </p:blipFill>
        <p:spPr>
          <a:xfrm>
            <a:off x="733558" y="1165649"/>
            <a:ext cx="9258300" cy="2905125"/>
          </a:xfrm>
          <a:prstGeom prst="rect">
            <a:avLst/>
          </a:prstGeom>
        </p:spPr>
      </p:pic>
      <p:pic>
        <p:nvPicPr>
          <p:cNvPr id="9" name="Picture 8">
            <a:extLst>
              <a:ext uri="{FF2B5EF4-FFF2-40B4-BE49-F238E27FC236}">
                <a16:creationId xmlns:a16="http://schemas.microsoft.com/office/drawing/2014/main" id="{A60DBB7C-A6C9-4348-B28D-0BA13A173EB5}"/>
              </a:ext>
            </a:extLst>
          </p:cNvPr>
          <p:cNvPicPr>
            <a:picLocks noChangeAspect="1"/>
          </p:cNvPicPr>
          <p:nvPr/>
        </p:nvPicPr>
        <p:blipFill>
          <a:blip r:embed="rId3"/>
          <a:stretch>
            <a:fillRect/>
          </a:stretch>
        </p:blipFill>
        <p:spPr>
          <a:xfrm>
            <a:off x="5632553" y="4662800"/>
            <a:ext cx="2590800" cy="1819275"/>
          </a:xfrm>
          <a:prstGeom prst="rect">
            <a:avLst/>
          </a:prstGeom>
        </p:spPr>
      </p:pic>
      <p:pic>
        <p:nvPicPr>
          <p:cNvPr id="10" name="Picture 9">
            <a:extLst>
              <a:ext uri="{FF2B5EF4-FFF2-40B4-BE49-F238E27FC236}">
                <a16:creationId xmlns:a16="http://schemas.microsoft.com/office/drawing/2014/main" id="{FD21DD05-BAEB-4E91-AE40-940352996AB4}"/>
              </a:ext>
            </a:extLst>
          </p:cNvPr>
          <p:cNvPicPr>
            <a:picLocks noChangeAspect="1"/>
          </p:cNvPicPr>
          <p:nvPr/>
        </p:nvPicPr>
        <p:blipFill>
          <a:blip r:embed="rId4"/>
          <a:stretch>
            <a:fillRect/>
          </a:stretch>
        </p:blipFill>
        <p:spPr>
          <a:xfrm>
            <a:off x="8721754" y="4613957"/>
            <a:ext cx="2371725" cy="809625"/>
          </a:xfrm>
          <a:prstGeom prst="rect">
            <a:avLst/>
          </a:prstGeom>
        </p:spPr>
      </p:pic>
      <p:pic>
        <p:nvPicPr>
          <p:cNvPr id="11" name="Picture 10">
            <a:extLst>
              <a:ext uri="{FF2B5EF4-FFF2-40B4-BE49-F238E27FC236}">
                <a16:creationId xmlns:a16="http://schemas.microsoft.com/office/drawing/2014/main" id="{3A6FF016-3279-4AA0-A9FA-050D85065A73}"/>
              </a:ext>
            </a:extLst>
          </p:cNvPr>
          <p:cNvPicPr>
            <a:picLocks noChangeAspect="1"/>
          </p:cNvPicPr>
          <p:nvPr/>
        </p:nvPicPr>
        <p:blipFill>
          <a:blip r:embed="rId5"/>
          <a:stretch>
            <a:fillRect/>
          </a:stretch>
        </p:blipFill>
        <p:spPr>
          <a:xfrm>
            <a:off x="3046378" y="4701946"/>
            <a:ext cx="2219325" cy="1457325"/>
          </a:xfrm>
          <a:prstGeom prst="rect">
            <a:avLst/>
          </a:prstGeom>
        </p:spPr>
      </p:pic>
      <p:sp>
        <p:nvSpPr>
          <p:cNvPr id="12" name="TextBox 11">
            <a:extLst>
              <a:ext uri="{FF2B5EF4-FFF2-40B4-BE49-F238E27FC236}">
                <a16:creationId xmlns:a16="http://schemas.microsoft.com/office/drawing/2014/main" id="{523C0C58-83DF-4E11-A650-94D48497BD45}"/>
              </a:ext>
            </a:extLst>
          </p:cNvPr>
          <p:cNvSpPr txBox="1"/>
          <p:nvPr/>
        </p:nvSpPr>
        <p:spPr>
          <a:xfrm>
            <a:off x="5692140" y="4217083"/>
            <a:ext cx="2020572" cy="338554"/>
          </a:xfrm>
          <a:prstGeom prst="rect">
            <a:avLst/>
          </a:prstGeom>
          <a:noFill/>
        </p:spPr>
        <p:txBody>
          <a:bodyPr wrap="square" rtlCol="0">
            <a:spAutoFit/>
          </a:bodyPr>
          <a:lstStyle/>
          <a:p>
            <a:r>
              <a:rPr lang="en-US" altLang="zh-CN" sz="1600" dirty="0"/>
              <a:t>Membership</a:t>
            </a:r>
            <a:endParaRPr lang="en-IL" sz="1600" dirty="0"/>
          </a:p>
        </p:txBody>
      </p:sp>
      <p:sp>
        <p:nvSpPr>
          <p:cNvPr id="13" name="TextBox 12">
            <a:extLst>
              <a:ext uri="{FF2B5EF4-FFF2-40B4-BE49-F238E27FC236}">
                <a16:creationId xmlns:a16="http://schemas.microsoft.com/office/drawing/2014/main" id="{8EB50333-478A-41DC-BD05-4613FD1991FE}"/>
              </a:ext>
            </a:extLst>
          </p:cNvPr>
          <p:cNvSpPr txBox="1"/>
          <p:nvPr/>
        </p:nvSpPr>
        <p:spPr>
          <a:xfrm>
            <a:off x="3145754" y="4197726"/>
            <a:ext cx="2020572" cy="338554"/>
          </a:xfrm>
          <a:prstGeom prst="rect">
            <a:avLst/>
          </a:prstGeom>
          <a:noFill/>
        </p:spPr>
        <p:txBody>
          <a:bodyPr wrap="square" rtlCol="0">
            <a:spAutoFit/>
          </a:bodyPr>
          <a:lstStyle/>
          <a:p>
            <a:r>
              <a:rPr lang="en-US" altLang="zh-CN" sz="1600" dirty="0"/>
              <a:t>Talk &amp; Presentation</a:t>
            </a:r>
            <a:endParaRPr lang="en-IL" sz="1600" dirty="0"/>
          </a:p>
        </p:txBody>
      </p:sp>
      <p:sp>
        <p:nvSpPr>
          <p:cNvPr id="14" name="TextBox 13">
            <a:extLst>
              <a:ext uri="{FF2B5EF4-FFF2-40B4-BE49-F238E27FC236}">
                <a16:creationId xmlns:a16="http://schemas.microsoft.com/office/drawing/2014/main" id="{17427E67-6A49-4AC1-9951-CE3EA974FC3E}"/>
              </a:ext>
            </a:extLst>
          </p:cNvPr>
          <p:cNvSpPr txBox="1"/>
          <p:nvPr/>
        </p:nvSpPr>
        <p:spPr>
          <a:xfrm>
            <a:off x="8721754" y="4140827"/>
            <a:ext cx="2020572" cy="338554"/>
          </a:xfrm>
          <a:prstGeom prst="rect">
            <a:avLst/>
          </a:prstGeom>
          <a:noFill/>
        </p:spPr>
        <p:txBody>
          <a:bodyPr wrap="square" rtlCol="0">
            <a:spAutoFit/>
          </a:bodyPr>
          <a:lstStyle/>
          <a:p>
            <a:r>
              <a:rPr lang="en-US" altLang="zh-CN" sz="1600" dirty="0"/>
              <a:t>Peer-review &amp;editorial </a:t>
            </a:r>
            <a:endParaRPr lang="en-IL" sz="1600" dirty="0"/>
          </a:p>
        </p:txBody>
      </p:sp>
    </p:spTree>
    <p:extLst>
      <p:ext uri="{BB962C8B-B14F-4D97-AF65-F5344CB8AC3E}">
        <p14:creationId xmlns:p14="http://schemas.microsoft.com/office/powerpoint/2010/main" val="250175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FC69E-CCAF-4679-9670-CE37AA3821B7}"/>
              </a:ext>
            </a:extLst>
          </p:cNvPr>
          <p:cNvSpPr>
            <a:spLocks noGrp="1"/>
          </p:cNvSpPr>
          <p:nvPr>
            <p:ph type="title"/>
          </p:nvPr>
        </p:nvSpPr>
        <p:spPr>
          <a:xfrm>
            <a:off x="420624" y="23070"/>
            <a:ext cx="10543032" cy="1004888"/>
          </a:xfrm>
        </p:spPr>
        <p:txBody>
          <a:bodyPr/>
          <a:lstStyle/>
          <a:p>
            <a:r>
              <a:rPr lang="en-US" dirty="0"/>
              <a:t>Manage Your </a:t>
            </a:r>
            <a:r>
              <a:rPr lang="en-US" altLang="zh-CN" dirty="0"/>
              <a:t>Prize</a:t>
            </a:r>
            <a:endParaRPr lang="en-IL" dirty="0"/>
          </a:p>
        </p:txBody>
      </p:sp>
      <p:sp>
        <p:nvSpPr>
          <p:cNvPr id="6" name="Slide Number Placeholder 5">
            <a:extLst>
              <a:ext uri="{FF2B5EF4-FFF2-40B4-BE49-F238E27FC236}">
                <a16:creationId xmlns:a16="http://schemas.microsoft.com/office/drawing/2014/main" id="{761D3B5E-DDAF-48CA-B3FD-411158239AFE}"/>
              </a:ext>
            </a:extLst>
          </p:cNvPr>
          <p:cNvSpPr>
            <a:spLocks noGrp="1"/>
          </p:cNvSpPr>
          <p:nvPr>
            <p:ph type="sldNum" sz="quarter" idx="12"/>
          </p:nvPr>
        </p:nvSpPr>
        <p:spPr/>
        <p:txBody>
          <a:bodyPr/>
          <a:lstStyle/>
          <a:p>
            <a:fld id="{3A4F6043-7A67-491B-98BC-F933DED7226D}" type="slidenum">
              <a:rPr lang="en-US" smtClean="0"/>
              <a:pPr/>
              <a:t>35</a:t>
            </a:fld>
            <a:endParaRPr lang="en-US" dirty="0"/>
          </a:p>
        </p:txBody>
      </p:sp>
      <p:sp>
        <p:nvSpPr>
          <p:cNvPr id="7" name="Footer Placeholder 10">
            <a:extLst>
              <a:ext uri="{FF2B5EF4-FFF2-40B4-BE49-F238E27FC236}">
                <a16:creationId xmlns:a16="http://schemas.microsoft.com/office/drawing/2014/main" id="{C2836DC2-BA81-4E95-ABD1-EF09C9DA5EF8}"/>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pic>
        <p:nvPicPr>
          <p:cNvPr id="4" name="Picture 3">
            <a:extLst>
              <a:ext uri="{FF2B5EF4-FFF2-40B4-BE49-F238E27FC236}">
                <a16:creationId xmlns:a16="http://schemas.microsoft.com/office/drawing/2014/main" id="{7DB2CD8E-4900-4388-8D2F-8B611FCC3E37}"/>
              </a:ext>
            </a:extLst>
          </p:cNvPr>
          <p:cNvPicPr>
            <a:picLocks noChangeAspect="1"/>
          </p:cNvPicPr>
          <p:nvPr/>
        </p:nvPicPr>
        <p:blipFill>
          <a:blip r:embed="rId2"/>
          <a:stretch>
            <a:fillRect/>
          </a:stretch>
        </p:blipFill>
        <p:spPr>
          <a:xfrm>
            <a:off x="1472006" y="1679839"/>
            <a:ext cx="6076950" cy="1295400"/>
          </a:xfrm>
          <a:prstGeom prst="rect">
            <a:avLst/>
          </a:prstGeom>
        </p:spPr>
      </p:pic>
      <p:sp>
        <p:nvSpPr>
          <p:cNvPr id="15" name="Rectangle 14">
            <a:extLst>
              <a:ext uri="{FF2B5EF4-FFF2-40B4-BE49-F238E27FC236}">
                <a16:creationId xmlns:a16="http://schemas.microsoft.com/office/drawing/2014/main" id="{2B34309B-E3C5-4B68-8FBE-AD718426122A}"/>
              </a:ext>
            </a:extLst>
          </p:cNvPr>
          <p:cNvSpPr/>
          <p:nvPr/>
        </p:nvSpPr>
        <p:spPr>
          <a:xfrm>
            <a:off x="2544660" y="3863887"/>
            <a:ext cx="4099421" cy="369332"/>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r>
              <a:rPr lang="en-US" dirty="0"/>
              <a:t>High-level talent will be managed by RIGS.</a:t>
            </a:r>
          </a:p>
        </p:txBody>
      </p:sp>
    </p:spTree>
    <p:extLst>
      <p:ext uri="{BB962C8B-B14F-4D97-AF65-F5344CB8AC3E}">
        <p14:creationId xmlns:p14="http://schemas.microsoft.com/office/powerpoint/2010/main" val="1438523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a:xfrm>
            <a:off x="4723002" y="363789"/>
            <a:ext cx="5828376" cy="2135867"/>
          </a:xfrm>
        </p:spPr>
        <p:txBody>
          <a:bodyPr vert="horz" lIns="91440" tIns="45720" rIns="91440" bIns="45720" rtlCol="0" anchor="b">
            <a:normAutofit/>
          </a:bodyPr>
          <a:lstStyle/>
          <a:p>
            <a:r>
              <a:rPr lang="en-US" altLang="zh-CN" sz="4800" dirty="0">
                <a:solidFill>
                  <a:schemeClr val="tx1"/>
                </a:solidFill>
              </a:rPr>
              <a:t>Research Portal</a:t>
            </a:r>
            <a:endParaRPr lang="en-US" sz="4800" dirty="0">
              <a:solidFill>
                <a:schemeClr val="tx1"/>
              </a:solidFill>
            </a:endParaRPr>
          </a:p>
        </p:txBody>
      </p:sp>
      <p:sp>
        <p:nvSpPr>
          <p:cNvPr id="12" name="Slide Number Placeholder 11">
            <a:extLst>
              <a:ext uri="{FF2B5EF4-FFF2-40B4-BE49-F238E27FC236}">
                <a16:creationId xmlns:a16="http://schemas.microsoft.com/office/drawing/2014/main" id="{D5AA3B13-D804-4BFF-A675-B65B813F8F83}"/>
              </a:ext>
            </a:extLst>
          </p:cNvPr>
          <p:cNvSpPr>
            <a:spLocks noGrp="1"/>
          </p:cNvSpPr>
          <p:nvPr>
            <p:ph type="sldNum" sz="quarter" idx="12"/>
          </p:nvPr>
        </p:nvSpPr>
        <p:spPr>
          <a:xfrm>
            <a:off x="11504676" y="-14198"/>
            <a:ext cx="685800" cy="685800"/>
          </a:xfrm>
        </p:spPr>
        <p:txBody>
          <a:bodyPr vert="horz" lIns="91440" tIns="45720" rIns="91440" bIns="45720" rtlCol="0" anchor="ctr">
            <a:normAutofit/>
          </a:bodyPr>
          <a:lstStyle/>
          <a:p>
            <a:pPr>
              <a:spcAft>
                <a:spcPts val="600"/>
              </a:spcAft>
              <a:defRPr/>
            </a:pPr>
            <a:fld id="{3A4F6043-7A67-491B-98BC-F933DED7226D}" type="slidenum">
              <a:rPr lang="en-US" smtClean="0">
                <a:solidFill>
                  <a:prstClr val="black">
                    <a:tint val="75000"/>
                  </a:prstClr>
                </a:solidFill>
                <a:latin typeface="Calibri" panose="020F0502020204030204"/>
              </a:rPr>
              <a:pPr>
                <a:spcAft>
                  <a:spcPts val="600"/>
                </a:spcAft>
                <a:defRPr/>
              </a:pPr>
              <a:t>36</a:t>
            </a:fld>
            <a:endParaRPr lang="en-US">
              <a:solidFill>
                <a:prstClr val="black">
                  <a:tint val="75000"/>
                </a:prstClr>
              </a:solidFill>
              <a:latin typeface="Calibri" panose="020F0502020204030204"/>
            </a:endParaRPr>
          </a:p>
        </p:txBody>
      </p:sp>
      <p:sp>
        <p:nvSpPr>
          <p:cNvPr id="3" name="Content Placeholder 2">
            <a:extLst>
              <a:ext uri="{FF2B5EF4-FFF2-40B4-BE49-F238E27FC236}">
                <a16:creationId xmlns:a16="http://schemas.microsoft.com/office/drawing/2014/main" id="{2875403B-F6A5-4855-B204-4A9D1F5B268F}"/>
              </a:ext>
            </a:extLst>
          </p:cNvPr>
          <p:cNvSpPr>
            <a:spLocks noGrp="1"/>
          </p:cNvSpPr>
          <p:nvPr>
            <p:ph idx="1"/>
          </p:nvPr>
        </p:nvSpPr>
        <p:spPr>
          <a:xfrm>
            <a:off x="4723003" y="2808609"/>
            <a:ext cx="6261116" cy="3095445"/>
          </a:xfrm>
          <a:solidFill>
            <a:schemeClr val="accent6">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chor="t">
            <a:normAutofit/>
          </a:bodyPr>
          <a:lstStyle/>
          <a:p>
            <a:r>
              <a:rPr lang="en-US" sz="1600" dirty="0">
                <a:solidFill>
                  <a:schemeClr val="tx1"/>
                </a:solidFill>
              </a:rPr>
              <a:t>The Research Portal is a visually appealing, easy-to-use online solution for researcher profiling and research networking capabilities. It showcases researcher profiles publicly on the web in an easily-searchable form to facilitate access to their work.</a:t>
            </a:r>
          </a:p>
          <a:p>
            <a:r>
              <a:rPr lang="en-US" sz="1600" dirty="0">
                <a:solidFill>
                  <a:schemeClr val="tx1"/>
                </a:solidFill>
              </a:rPr>
              <a:t>The Research Portal is populated with content from RIMS’ database, though it only receives content which passes successfully through a series of filters which consider the workflow step of the content and any visibility/confidentiality settings.</a:t>
            </a:r>
          </a:p>
          <a:p>
            <a:endParaRPr lang="en-US" sz="2000" dirty="0">
              <a:solidFill>
                <a:schemeClr val="tx1"/>
              </a:solidFill>
            </a:endParaRPr>
          </a:p>
          <a:p>
            <a:pPr indent="-228600">
              <a:buFont typeface="Wingdings 2" panose="05020102010507070707" pitchFamily="18" charset="2"/>
              <a:buChar char=""/>
            </a:pPr>
            <a:endParaRPr lang="en-US" sz="1800" dirty="0">
              <a:solidFill>
                <a:schemeClr val="tx1"/>
              </a:solidFill>
            </a:endParaRPr>
          </a:p>
          <a:p>
            <a:pPr indent="-228600">
              <a:buFont typeface="Wingdings 2" panose="05020102010507070707" pitchFamily="18" charset="2"/>
              <a:buChar char=""/>
            </a:pPr>
            <a:endParaRPr lang="en-US" sz="1800" dirty="0">
              <a:solidFill>
                <a:schemeClr val="tx1"/>
              </a:solidFill>
            </a:endParaRPr>
          </a:p>
        </p:txBody>
      </p:sp>
      <p:sp>
        <p:nvSpPr>
          <p:cNvPr id="11" name="Footer Placeholder 10">
            <a:extLst>
              <a:ext uri="{FF2B5EF4-FFF2-40B4-BE49-F238E27FC236}">
                <a16:creationId xmlns:a16="http://schemas.microsoft.com/office/drawing/2014/main" id="{4DCB402D-A6C5-458C-9A07-A86DAE2F5F94}"/>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pic>
        <p:nvPicPr>
          <p:cNvPr id="13" name="Picture 12" descr="Diagram, engineering drawing&#10;&#10;Description automatically generated">
            <a:extLst>
              <a:ext uri="{FF2B5EF4-FFF2-40B4-BE49-F238E27FC236}">
                <a16:creationId xmlns:a16="http://schemas.microsoft.com/office/drawing/2014/main" id="{16692A8F-0265-4313-BAB9-C4F7E3F927D8}"/>
              </a:ext>
            </a:extLst>
          </p:cNvPr>
          <p:cNvPicPr>
            <a:picLocks noChangeAspect="1"/>
          </p:cNvPicPr>
          <p:nvPr/>
        </p:nvPicPr>
        <p:blipFill rotWithShape="1">
          <a:blip r:embed="rId2"/>
          <a:srcRect l="40979"/>
          <a:stretch/>
        </p:blipFill>
        <p:spPr>
          <a:xfrm>
            <a:off x="691710" y="703765"/>
            <a:ext cx="3519227" cy="3971925"/>
          </a:xfrm>
          <a:prstGeom prst="rect">
            <a:avLst/>
          </a:prstGeom>
        </p:spPr>
      </p:pic>
    </p:spTree>
    <p:extLst>
      <p:ext uri="{BB962C8B-B14F-4D97-AF65-F5344CB8AC3E}">
        <p14:creationId xmlns:p14="http://schemas.microsoft.com/office/powerpoint/2010/main" val="747726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C3FE-7130-4F84-BB48-126F0EF78EFF}"/>
              </a:ext>
            </a:extLst>
          </p:cNvPr>
          <p:cNvSpPr>
            <a:spLocks noGrp="1"/>
          </p:cNvSpPr>
          <p:nvPr>
            <p:ph type="title"/>
          </p:nvPr>
        </p:nvSpPr>
        <p:spPr>
          <a:xfrm>
            <a:off x="420624" y="115297"/>
            <a:ext cx="10543032" cy="1000439"/>
          </a:xfrm>
        </p:spPr>
        <p:txBody>
          <a:bodyPr>
            <a:normAutofit/>
          </a:bodyPr>
          <a:lstStyle/>
          <a:p>
            <a:r>
              <a:rPr lang="en-US" altLang="zh-CN" sz="4000" dirty="0"/>
              <a:t>Search the Research Portal</a:t>
            </a:r>
            <a:endParaRPr lang="en-US" sz="4000" dirty="0"/>
          </a:p>
        </p:txBody>
      </p:sp>
      <p:sp>
        <p:nvSpPr>
          <p:cNvPr id="13" name="Slide Number Placeholder 12">
            <a:extLst>
              <a:ext uri="{FF2B5EF4-FFF2-40B4-BE49-F238E27FC236}">
                <a16:creationId xmlns:a16="http://schemas.microsoft.com/office/drawing/2014/main" id="{BCEA833C-2CBF-44B6-9550-2F1067071C3A}"/>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37</a:t>
            </a:fld>
            <a:endParaRPr lang="en-US" dirty="0"/>
          </a:p>
        </p:txBody>
      </p:sp>
      <p:sp>
        <p:nvSpPr>
          <p:cNvPr id="26" name="TextBox 25">
            <a:extLst>
              <a:ext uri="{FF2B5EF4-FFF2-40B4-BE49-F238E27FC236}">
                <a16:creationId xmlns:a16="http://schemas.microsoft.com/office/drawing/2014/main" id="{CB06E469-5ED8-4E1F-8FC9-AC32877B8204}"/>
              </a:ext>
            </a:extLst>
          </p:cNvPr>
          <p:cNvSpPr txBox="1"/>
          <p:nvPr/>
        </p:nvSpPr>
        <p:spPr>
          <a:xfrm>
            <a:off x="646623" y="1550027"/>
            <a:ext cx="4395831" cy="147732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dirty="0"/>
              <a:t>basic text search (search in matching text).</a:t>
            </a:r>
          </a:p>
          <a:p>
            <a:pPr marL="285750" indent="-285750">
              <a:buFont typeface="Arial" panose="020B0604020202020204" pitchFamily="34" charset="0"/>
              <a:buChar char="•"/>
            </a:pPr>
            <a:r>
              <a:rPr lang="en-US" dirty="0"/>
              <a:t>advanced search form (advanced search).</a:t>
            </a:r>
          </a:p>
          <a:p>
            <a:pPr marL="285750" indent="-285750">
              <a:buFont typeface="Arial" panose="020B0604020202020204" pitchFamily="34" charset="0"/>
              <a:buChar char="•"/>
            </a:pPr>
            <a:r>
              <a:rPr lang="en-US" dirty="0"/>
              <a:t>single-concept search (search as concept).</a:t>
            </a:r>
          </a:p>
          <a:p>
            <a:pPr marL="285750" indent="-285750">
              <a:buFont typeface="Arial" panose="020B0604020202020204" pitchFamily="34" charset="0"/>
              <a:buChar char="•"/>
            </a:pPr>
            <a:r>
              <a:rPr lang="en-US" dirty="0"/>
              <a:t>person search based on similarity to copy-pasted text (search as copy/paste).</a:t>
            </a:r>
            <a:endParaRPr lang="en-IL" dirty="0"/>
          </a:p>
        </p:txBody>
      </p:sp>
      <p:sp>
        <p:nvSpPr>
          <p:cNvPr id="3" name="TextBox 2">
            <a:extLst>
              <a:ext uri="{FF2B5EF4-FFF2-40B4-BE49-F238E27FC236}">
                <a16:creationId xmlns:a16="http://schemas.microsoft.com/office/drawing/2014/main" id="{CCBAC7CC-E46E-47EA-A6B7-FBBD907C159A}"/>
              </a:ext>
            </a:extLst>
          </p:cNvPr>
          <p:cNvSpPr txBox="1"/>
          <p:nvPr/>
        </p:nvSpPr>
        <p:spPr>
          <a:xfrm>
            <a:off x="1619075" y="1000388"/>
            <a:ext cx="4689446" cy="369332"/>
          </a:xfrm>
          <a:prstGeom prst="rect">
            <a:avLst/>
          </a:prstGeom>
          <a:noFill/>
        </p:spPr>
        <p:txBody>
          <a:bodyPr wrap="square" rtlCol="0">
            <a:spAutoFit/>
          </a:bodyPr>
          <a:lstStyle/>
          <a:p>
            <a:r>
              <a:rPr lang="en-US" dirty="0"/>
              <a:t>The</a:t>
            </a:r>
            <a:r>
              <a:rPr lang="zh-CN" altLang="en-US" dirty="0"/>
              <a:t> </a:t>
            </a:r>
            <a:r>
              <a:rPr lang="en-US" altLang="zh-CN" dirty="0"/>
              <a:t>portal</a:t>
            </a:r>
            <a:r>
              <a:rPr lang="zh-CN" altLang="en-US" dirty="0"/>
              <a:t> </a:t>
            </a:r>
            <a:r>
              <a:rPr lang="en-US" altLang="zh-CN" dirty="0"/>
              <a:t>offers</a:t>
            </a:r>
            <a:r>
              <a:rPr lang="zh-CN" altLang="en-US" dirty="0"/>
              <a:t> </a:t>
            </a:r>
            <a:r>
              <a:rPr lang="en-US" altLang="zh-CN" dirty="0"/>
              <a:t>search</a:t>
            </a:r>
            <a:r>
              <a:rPr lang="zh-CN" altLang="en-US" dirty="0"/>
              <a:t> </a:t>
            </a:r>
            <a:r>
              <a:rPr lang="en-US" altLang="zh-CN" dirty="0"/>
              <a:t>based</a:t>
            </a:r>
            <a:r>
              <a:rPr lang="zh-CN" altLang="en-US" dirty="0"/>
              <a:t> </a:t>
            </a:r>
            <a:r>
              <a:rPr lang="en-US" altLang="zh-CN" dirty="0"/>
              <a:t>on:</a:t>
            </a:r>
            <a:endParaRPr lang="en-IL" dirty="0"/>
          </a:p>
        </p:txBody>
      </p:sp>
      <p:sp>
        <p:nvSpPr>
          <p:cNvPr id="4" name="TextBox 3">
            <a:extLst>
              <a:ext uri="{FF2B5EF4-FFF2-40B4-BE49-F238E27FC236}">
                <a16:creationId xmlns:a16="http://schemas.microsoft.com/office/drawing/2014/main" id="{4C11F84F-825F-4C74-A0FA-A59273FF6199}"/>
              </a:ext>
            </a:extLst>
          </p:cNvPr>
          <p:cNvSpPr txBox="1"/>
          <p:nvPr/>
        </p:nvSpPr>
        <p:spPr>
          <a:xfrm>
            <a:off x="704675" y="4516670"/>
            <a:ext cx="4453883" cy="923330"/>
          </a:xfrm>
          <a:prstGeom prst="rect">
            <a:avLst/>
          </a:prstGeom>
          <a:solidFill>
            <a:srgbClr val="FFD5CC"/>
          </a:solidFill>
          <a:ln>
            <a:solidFill>
              <a:srgbClr val="FFD5CC"/>
            </a:solidFill>
          </a:ln>
          <a:effectLst>
            <a:outerShdw blurRad="50800" dist="38100" dir="2700000" algn="tl" rotWithShape="0">
              <a:prstClr val="black">
                <a:alpha val="40000"/>
              </a:prstClr>
            </a:outerShdw>
          </a:effectLst>
        </p:spPr>
        <p:txBody>
          <a:bodyPr wrap="square" rtlCol="0">
            <a:spAutoFit/>
          </a:bodyPr>
          <a:lstStyle/>
          <a:p>
            <a:r>
              <a:rPr lang="en-US" dirty="0"/>
              <a:t>Tip: The Portal default search box found on all pages uses single-concept search by default with the basic text search as a fallback.</a:t>
            </a:r>
            <a:endParaRPr lang="en-IL" dirty="0"/>
          </a:p>
        </p:txBody>
      </p:sp>
      <p:pic>
        <p:nvPicPr>
          <p:cNvPr id="6" name="Picture 5" descr="Graphical user interface, text, application, email&#10;&#10;Description automatically generated">
            <a:extLst>
              <a:ext uri="{FF2B5EF4-FFF2-40B4-BE49-F238E27FC236}">
                <a16:creationId xmlns:a16="http://schemas.microsoft.com/office/drawing/2014/main" id="{973358C8-1B4C-4594-83D3-EC3D96FA6016}"/>
              </a:ext>
            </a:extLst>
          </p:cNvPr>
          <p:cNvPicPr>
            <a:picLocks noChangeAspect="1"/>
          </p:cNvPicPr>
          <p:nvPr/>
        </p:nvPicPr>
        <p:blipFill>
          <a:blip r:embed="rId2"/>
          <a:stretch>
            <a:fillRect/>
          </a:stretch>
        </p:blipFill>
        <p:spPr>
          <a:xfrm>
            <a:off x="6030661" y="3416315"/>
            <a:ext cx="5218976" cy="2023685"/>
          </a:xfrm>
          <a:prstGeom prst="rect">
            <a:avLst/>
          </a:prstGeom>
        </p:spPr>
      </p:pic>
      <p:pic>
        <p:nvPicPr>
          <p:cNvPr id="9" name="Picture 8" descr="Graphical user interface&#10;&#10;Description automatically generated with low confidence">
            <a:extLst>
              <a:ext uri="{FF2B5EF4-FFF2-40B4-BE49-F238E27FC236}">
                <a16:creationId xmlns:a16="http://schemas.microsoft.com/office/drawing/2014/main" id="{4374DF0D-72E0-4412-9AD2-03C4468FD72A}"/>
              </a:ext>
            </a:extLst>
          </p:cNvPr>
          <p:cNvPicPr>
            <a:picLocks noChangeAspect="1"/>
          </p:cNvPicPr>
          <p:nvPr/>
        </p:nvPicPr>
        <p:blipFill>
          <a:blip r:embed="rId3"/>
          <a:stretch>
            <a:fillRect/>
          </a:stretch>
        </p:blipFill>
        <p:spPr>
          <a:xfrm>
            <a:off x="5880683" y="1550027"/>
            <a:ext cx="5368954" cy="1272411"/>
          </a:xfrm>
          <a:prstGeom prst="rect">
            <a:avLst/>
          </a:prstGeom>
        </p:spPr>
      </p:pic>
      <p:sp>
        <p:nvSpPr>
          <p:cNvPr id="10" name="Footer Placeholder 10">
            <a:extLst>
              <a:ext uri="{FF2B5EF4-FFF2-40B4-BE49-F238E27FC236}">
                <a16:creationId xmlns:a16="http://schemas.microsoft.com/office/drawing/2014/main" id="{9357AF5E-4E7E-4FB9-971F-D86BA451C8BC}"/>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spTree>
    <p:extLst>
      <p:ext uri="{BB962C8B-B14F-4D97-AF65-F5344CB8AC3E}">
        <p14:creationId xmlns:p14="http://schemas.microsoft.com/office/powerpoint/2010/main" val="1583203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C3FE-7130-4F84-BB48-126F0EF78EFF}"/>
              </a:ext>
            </a:extLst>
          </p:cNvPr>
          <p:cNvSpPr>
            <a:spLocks noGrp="1"/>
          </p:cNvSpPr>
          <p:nvPr>
            <p:ph type="title"/>
          </p:nvPr>
        </p:nvSpPr>
        <p:spPr>
          <a:xfrm>
            <a:off x="420624" y="115297"/>
            <a:ext cx="10543032" cy="1000439"/>
          </a:xfrm>
        </p:spPr>
        <p:txBody>
          <a:bodyPr>
            <a:normAutofit/>
          </a:bodyPr>
          <a:lstStyle/>
          <a:p>
            <a:r>
              <a:rPr lang="en-US" altLang="zh-CN" sz="4000" dirty="0"/>
              <a:t>Experts Community Search</a:t>
            </a:r>
            <a:endParaRPr lang="en-US" sz="4000" dirty="0"/>
          </a:p>
        </p:txBody>
      </p:sp>
      <p:sp>
        <p:nvSpPr>
          <p:cNvPr id="13" name="Slide Number Placeholder 12">
            <a:extLst>
              <a:ext uri="{FF2B5EF4-FFF2-40B4-BE49-F238E27FC236}">
                <a16:creationId xmlns:a16="http://schemas.microsoft.com/office/drawing/2014/main" id="{BCEA833C-2CBF-44B6-9550-2F1067071C3A}"/>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38</a:t>
            </a:fld>
            <a:endParaRPr lang="en-US" dirty="0"/>
          </a:p>
        </p:txBody>
      </p:sp>
      <p:sp>
        <p:nvSpPr>
          <p:cNvPr id="26" name="TextBox 25">
            <a:extLst>
              <a:ext uri="{FF2B5EF4-FFF2-40B4-BE49-F238E27FC236}">
                <a16:creationId xmlns:a16="http://schemas.microsoft.com/office/drawing/2014/main" id="{CB06E469-5ED8-4E1F-8FC9-AC32877B8204}"/>
              </a:ext>
            </a:extLst>
          </p:cNvPr>
          <p:cNvSpPr txBox="1"/>
          <p:nvPr/>
        </p:nvSpPr>
        <p:spPr>
          <a:xfrm>
            <a:off x="1669073" y="1508510"/>
            <a:ext cx="4513613" cy="31393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dirty="0"/>
              <a:t>Go to profiles, this feature only shows on the profile tab</a:t>
            </a:r>
          </a:p>
          <a:p>
            <a:pPr marL="285750" indent="-285750">
              <a:buFont typeface="Arial" panose="020B0604020202020204" pitchFamily="34" charset="0"/>
              <a:buChar char="•"/>
            </a:pPr>
            <a:r>
              <a:rPr lang="en-US" dirty="0"/>
              <a:t>Type an expert name or keyword of research, click search icon or press “enter” on the keyboard </a:t>
            </a:r>
          </a:p>
          <a:p>
            <a:pPr marL="285750" indent="-285750">
              <a:buFont typeface="Arial" panose="020B0604020202020204" pitchFamily="34" charset="0"/>
              <a:buChar char="•"/>
            </a:pPr>
            <a:r>
              <a:rPr lang="en-US" dirty="0"/>
              <a:t>It shows the GTIIT profile search result first, then click the toggle called “Switch to Experts Community search” on the middle-right of the screen, under search bar.</a:t>
            </a:r>
          </a:p>
          <a:p>
            <a:pPr marL="285750" indent="-285750">
              <a:buFont typeface="Arial" panose="020B0604020202020204" pitchFamily="34" charset="0"/>
              <a:buChar char="•"/>
            </a:pPr>
            <a:r>
              <a:rPr lang="en-US" dirty="0"/>
              <a:t>Then you can get the global researcher search result</a:t>
            </a:r>
            <a:endParaRPr lang="en-IL" dirty="0"/>
          </a:p>
        </p:txBody>
      </p:sp>
      <p:sp>
        <p:nvSpPr>
          <p:cNvPr id="3" name="TextBox 2">
            <a:extLst>
              <a:ext uri="{FF2B5EF4-FFF2-40B4-BE49-F238E27FC236}">
                <a16:creationId xmlns:a16="http://schemas.microsoft.com/office/drawing/2014/main" id="{CCBAC7CC-E46E-47EA-A6B7-FBBD907C159A}"/>
              </a:ext>
            </a:extLst>
          </p:cNvPr>
          <p:cNvSpPr txBox="1"/>
          <p:nvPr/>
        </p:nvSpPr>
        <p:spPr>
          <a:xfrm>
            <a:off x="1619075" y="1000388"/>
            <a:ext cx="4689446" cy="369332"/>
          </a:xfrm>
          <a:prstGeom prst="rect">
            <a:avLst/>
          </a:prstGeom>
          <a:noFill/>
        </p:spPr>
        <p:txBody>
          <a:bodyPr wrap="square" rtlCol="0">
            <a:spAutoFit/>
          </a:bodyPr>
          <a:lstStyle/>
          <a:p>
            <a:r>
              <a:rPr lang="en-US" dirty="0"/>
              <a:t>Search and be searched by the</a:t>
            </a:r>
            <a:r>
              <a:rPr lang="zh-CN" altLang="en-US" dirty="0"/>
              <a:t> </a:t>
            </a:r>
            <a:r>
              <a:rPr lang="en-US" altLang="zh-CN" dirty="0"/>
              <a:t>global</a:t>
            </a:r>
            <a:r>
              <a:rPr lang="zh-CN" altLang="en-US" dirty="0"/>
              <a:t> </a:t>
            </a:r>
            <a:r>
              <a:rPr lang="en-US" altLang="zh-CN" dirty="0"/>
              <a:t> researchers</a:t>
            </a:r>
            <a:endParaRPr lang="en-IL" dirty="0"/>
          </a:p>
        </p:txBody>
      </p:sp>
      <p:pic>
        <p:nvPicPr>
          <p:cNvPr id="11" name="Picture 10" descr="Graphical user interface, text, application, email&#10;&#10;Description automatically generated">
            <a:extLst>
              <a:ext uri="{FF2B5EF4-FFF2-40B4-BE49-F238E27FC236}">
                <a16:creationId xmlns:a16="http://schemas.microsoft.com/office/drawing/2014/main" id="{B769C13B-4926-4BCC-9E3D-B428D3B27D0C}"/>
              </a:ext>
            </a:extLst>
          </p:cNvPr>
          <p:cNvPicPr>
            <a:picLocks noChangeAspect="1"/>
          </p:cNvPicPr>
          <p:nvPr/>
        </p:nvPicPr>
        <p:blipFill>
          <a:blip r:embed="rId2"/>
          <a:stretch>
            <a:fillRect/>
          </a:stretch>
        </p:blipFill>
        <p:spPr>
          <a:xfrm>
            <a:off x="6228394" y="2835478"/>
            <a:ext cx="5203210" cy="2885814"/>
          </a:xfrm>
          <a:prstGeom prst="rect">
            <a:avLst/>
          </a:prstGeom>
        </p:spPr>
      </p:pic>
      <p:sp>
        <p:nvSpPr>
          <p:cNvPr id="8" name="Footer Placeholder 10">
            <a:extLst>
              <a:ext uri="{FF2B5EF4-FFF2-40B4-BE49-F238E27FC236}">
                <a16:creationId xmlns:a16="http://schemas.microsoft.com/office/drawing/2014/main" id="{44C40BB1-D23E-4362-BC74-41C5D3DA9531}"/>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spTree>
    <p:extLst>
      <p:ext uri="{BB962C8B-B14F-4D97-AF65-F5344CB8AC3E}">
        <p14:creationId xmlns:p14="http://schemas.microsoft.com/office/powerpoint/2010/main" val="382726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C3FE-7130-4F84-BB48-126F0EF78EFF}"/>
              </a:ext>
            </a:extLst>
          </p:cNvPr>
          <p:cNvSpPr>
            <a:spLocks noGrp="1"/>
          </p:cNvSpPr>
          <p:nvPr>
            <p:ph type="title"/>
          </p:nvPr>
        </p:nvSpPr>
        <p:spPr>
          <a:xfrm>
            <a:off x="420624" y="115297"/>
            <a:ext cx="10543032" cy="1000439"/>
          </a:xfrm>
        </p:spPr>
        <p:txBody>
          <a:bodyPr>
            <a:normAutofit/>
          </a:bodyPr>
          <a:lstStyle/>
          <a:p>
            <a:r>
              <a:rPr lang="en-US" altLang="zh-CN" sz="4000"/>
              <a:t>UN Sustainable Development Goals (SDGs)</a:t>
            </a:r>
            <a:endParaRPr lang="en-US" sz="4000" dirty="0"/>
          </a:p>
        </p:txBody>
      </p:sp>
      <p:sp>
        <p:nvSpPr>
          <p:cNvPr id="13" name="Slide Number Placeholder 12">
            <a:extLst>
              <a:ext uri="{FF2B5EF4-FFF2-40B4-BE49-F238E27FC236}">
                <a16:creationId xmlns:a16="http://schemas.microsoft.com/office/drawing/2014/main" id="{BCEA833C-2CBF-44B6-9550-2F1067071C3A}"/>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39</a:t>
            </a:fld>
            <a:endParaRPr lang="en-US" dirty="0"/>
          </a:p>
        </p:txBody>
      </p:sp>
      <p:sp>
        <p:nvSpPr>
          <p:cNvPr id="26" name="TextBox 25">
            <a:extLst>
              <a:ext uri="{FF2B5EF4-FFF2-40B4-BE49-F238E27FC236}">
                <a16:creationId xmlns:a16="http://schemas.microsoft.com/office/drawing/2014/main" id="{CB06E469-5ED8-4E1F-8FC9-AC32877B8204}"/>
              </a:ext>
            </a:extLst>
          </p:cNvPr>
          <p:cNvSpPr txBox="1"/>
          <p:nvPr/>
        </p:nvSpPr>
        <p:spPr>
          <a:xfrm>
            <a:off x="1633741" y="1951672"/>
            <a:ext cx="8924518" cy="147732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dirty="0"/>
              <a:t>Hover over an SDG logo to see its full name</a:t>
            </a:r>
          </a:p>
          <a:p>
            <a:pPr marL="285750" indent="-285750">
              <a:buFont typeface="Arial" panose="020B0604020202020204" pitchFamily="34" charset="0"/>
              <a:buChar char="•"/>
            </a:pPr>
            <a:r>
              <a:rPr lang="en-US" dirty="0"/>
              <a:t>Click on it will show an overview of the content in the Portal tagged as relevant to that goal</a:t>
            </a:r>
          </a:p>
          <a:p>
            <a:pPr marL="285750" indent="-285750">
              <a:buFont typeface="Arial" panose="020B0604020202020204" pitchFamily="34" charset="0"/>
              <a:buChar char="•"/>
            </a:pPr>
            <a:r>
              <a:rPr lang="en-US" dirty="0"/>
              <a:t>Select one of the content types to navigate to a pre-filtered search overview page for that type</a:t>
            </a:r>
          </a:p>
          <a:p>
            <a:pPr marL="285750" indent="-285750">
              <a:buFont typeface="Arial" panose="020B0604020202020204" pitchFamily="34" charset="0"/>
              <a:buChar char="•"/>
            </a:pPr>
            <a:r>
              <a:rPr lang="en-US" dirty="0"/>
              <a:t>Profiles/publications can also be filtered by SDG goals by selecting them on the left navigation pane</a:t>
            </a:r>
            <a:endParaRPr lang="en-IL" dirty="0"/>
          </a:p>
        </p:txBody>
      </p:sp>
      <p:sp>
        <p:nvSpPr>
          <p:cNvPr id="3" name="TextBox 2">
            <a:extLst>
              <a:ext uri="{FF2B5EF4-FFF2-40B4-BE49-F238E27FC236}">
                <a16:creationId xmlns:a16="http://schemas.microsoft.com/office/drawing/2014/main" id="{CCBAC7CC-E46E-47EA-A6B7-FBBD907C159A}"/>
              </a:ext>
            </a:extLst>
          </p:cNvPr>
          <p:cNvSpPr txBox="1"/>
          <p:nvPr/>
        </p:nvSpPr>
        <p:spPr>
          <a:xfrm>
            <a:off x="1502171" y="1115736"/>
            <a:ext cx="9568329" cy="646331"/>
          </a:xfrm>
          <a:prstGeom prst="rect">
            <a:avLst/>
          </a:prstGeom>
          <a:noFill/>
        </p:spPr>
        <p:txBody>
          <a:bodyPr wrap="square" rtlCol="0">
            <a:spAutoFit/>
          </a:bodyPr>
          <a:lstStyle/>
          <a:p>
            <a:r>
              <a:rPr lang="en-US" dirty="0"/>
              <a:t>It helps demonstrate the ways in which our researchers support the SDGs through collaboration with other countries, the promotion of best practices and the publication of data…</a:t>
            </a:r>
            <a:endParaRPr lang="en-IL" dirty="0"/>
          </a:p>
        </p:txBody>
      </p:sp>
      <p:pic>
        <p:nvPicPr>
          <p:cNvPr id="5" name="Picture 4" descr="Table, calendar&#10;&#10;Description automatically generated">
            <a:extLst>
              <a:ext uri="{FF2B5EF4-FFF2-40B4-BE49-F238E27FC236}">
                <a16:creationId xmlns:a16="http://schemas.microsoft.com/office/drawing/2014/main" id="{E4832256-C7BC-4FB3-B209-24B25B7751B5}"/>
              </a:ext>
            </a:extLst>
          </p:cNvPr>
          <p:cNvPicPr>
            <a:picLocks noChangeAspect="1"/>
          </p:cNvPicPr>
          <p:nvPr/>
        </p:nvPicPr>
        <p:blipFill rotWithShape="1">
          <a:blip r:embed="rId2"/>
          <a:srcRect l="650" t="3825" r="2532" b="6290"/>
          <a:stretch/>
        </p:blipFill>
        <p:spPr>
          <a:xfrm>
            <a:off x="205740" y="3576856"/>
            <a:ext cx="10972800" cy="2493208"/>
          </a:xfrm>
          <a:prstGeom prst="rect">
            <a:avLst/>
          </a:prstGeom>
        </p:spPr>
      </p:pic>
      <p:sp>
        <p:nvSpPr>
          <p:cNvPr id="8" name="Footer Placeholder 10">
            <a:extLst>
              <a:ext uri="{FF2B5EF4-FFF2-40B4-BE49-F238E27FC236}">
                <a16:creationId xmlns:a16="http://schemas.microsoft.com/office/drawing/2014/main" id="{5D18A8C9-0414-4178-9370-D0549DFE1A4E}"/>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spTree>
    <p:extLst>
      <p:ext uri="{BB962C8B-B14F-4D97-AF65-F5344CB8AC3E}">
        <p14:creationId xmlns:p14="http://schemas.microsoft.com/office/powerpoint/2010/main" val="26439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B551C3B6-A0D6-43F6-9F68-13666CDA5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6" name="Background Gray Rectangle">
            <a:extLst>
              <a:ext uri="{FF2B5EF4-FFF2-40B4-BE49-F238E27FC236}">
                <a16:creationId xmlns:a16="http://schemas.microsoft.com/office/drawing/2014/main" id="{9FA2224A-5BE9-445B-A0C7-50C0569932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4198"/>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Rectangle 57">
            <a:extLst>
              <a:ext uri="{FF2B5EF4-FFF2-40B4-BE49-F238E27FC236}">
                <a16:creationId xmlns:a16="http://schemas.microsoft.com/office/drawing/2014/main" id="{FE01A750-9716-46BE-9C74-210ACB0ED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0" name="Rectangle 59">
            <a:extLst>
              <a:ext uri="{FF2B5EF4-FFF2-40B4-BE49-F238E27FC236}">
                <a16:creationId xmlns:a16="http://schemas.microsoft.com/office/drawing/2014/main" id="{C7E01CD8-1B94-4458-ACAA-F72619936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10AC85E6-B96C-482B-9B05-996D603C27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886198D-ACA0-4639-9922-090186E0D9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E3F256A-4CA2-4F11-A25A-DCD072124CE6}"/>
              </a:ext>
            </a:extLst>
          </p:cNvPr>
          <p:cNvSpPr/>
          <p:nvPr/>
        </p:nvSpPr>
        <p:spPr>
          <a:xfrm>
            <a:off x="9402634" y="3695925"/>
            <a:ext cx="1126601" cy="914393"/>
          </a:xfrm>
          <a:prstGeom prst="rect">
            <a:avLst/>
          </a:prstGeom>
          <a:solidFill>
            <a:srgbClr val="D4EAFF"/>
          </a:solidFill>
          <a:ln>
            <a:solidFill>
              <a:srgbClr val="D4EAFF"/>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IL"/>
          </a:p>
        </p:txBody>
      </p:sp>
      <p:sp>
        <p:nvSpPr>
          <p:cNvPr id="13" name="Rectangle 12">
            <a:extLst>
              <a:ext uri="{FF2B5EF4-FFF2-40B4-BE49-F238E27FC236}">
                <a16:creationId xmlns:a16="http://schemas.microsoft.com/office/drawing/2014/main" id="{60DC81F2-59E8-4E47-8B4A-6F20EB24FF9D}"/>
              </a:ext>
            </a:extLst>
          </p:cNvPr>
          <p:cNvSpPr/>
          <p:nvPr/>
        </p:nvSpPr>
        <p:spPr>
          <a:xfrm>
            <a:off x="5657232" y="4924529"/>
            <a:ext cx="1126601" cy="914393"/>
          </a:xfrm>
          <a:prstGeom prst="rect">
            <a:avLst/>
          </a:prstGeom>
          <a:solidFill>
            <a:srgbClr val="D4EAFF"/>
          </a:solidFill>
          <a:ln>
            <a:solidFill>
              <a:srgbClr val="D4EAFF"/>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IL"/>
          </a:p>
        </p:txBody>
      </p:sp>
      <p:sp>
        <p:nvSpPr>
          <p:cNvPr id="14" name="Rectangle 13">
            <a:extLst>
              <a:ext uri="{FF2B5EF4-FFF2-40B4-BE49-F238E27FC236}">
                <a16:creationId xmlns:a16="http://schemas.microsoft.com/office/drawing/2014/main" id="{C05E81FE-DB21-4C11-9DC6-566E3D3C1206}"/>
              </a:ext>
            </a:extLst>
          </p:cNvPr>
          <p:cNvSpPr/>
          <p:nvPr/>
        </p:nvSpPr>
        <p:spPr>
          <a:xfrm>
            <a:off x="2022391" y="4006942"/>
            <a:ext cx="1126601" cy="914393"/>
          </a:xfrm>
          <a:prstGeom prst="rect">
            <a:avLst/>
          </a:prstGeom>
          <a:solidFill>
            <a:srgbClr val="D4EAFF"/>
          </a:solidFill>
          <a:ln>
            <a:solidFill>
              <a:srgbClr val="D4EAFF"/>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IL"/>
          </a:p>
        </p:txBody>
      </p:sp>
      <p:sp>
        <p:nvSpPr>
          <p:cNvPr id="15" name="Rectangle 14">
            <a:extLst>
              <a:ext uri="{FF2B5EF4-FFF2-40B4-BE49-F238E27FC236}">
                <a16:creationId xmlns:a16="http://schemas.microsoft.com/office/drawing/2014/main" id="{C2E99A13-D909-422D-82DB-DF87906F3664}"/>
              </a:ext>
            </a:extLst>
          </p:cNvPr>
          <p:cNvSpPr/>
          <p:nvPr/>
        </p:nvSpPr>
        <p:spPr>
          <a:xfrm>
            <a:off x="9329975" y="1480494"/>
            <a:ext cx="1158506" cy="810780"/>
          </a:xfrm>
          <a:prstGeom prst="rect">
            <a:avLst/>
          </a:prstGeom>
          <a:solidFill>
            <a:srgbClr val="D4EAFF"/>
          </a:solidFill>
          <a:ln>
            <a:solidFill>
              <a:srgbClr val="D4EAFF"/>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IL"/>
          </a:p>
        </p:txBody>
      </p:sp>
      <p:sp>
        <p:nvSpPr>
          <p:cNvPr id="16" name="Rectangle 15">
            <a:extLst>
              <a:ext uri="{FF2B5EF4-FFF2-40B4-BE49-F238E27FC236}">
                <a16:creationId xmlns:a16="http://schemas.microsoft.com/office/drawing/2014/main" id="{016B5CFC-AE46-4F56-91FE-7B061CD52E4A}"/>
              </a:ext>
            </a:extLst>
          </p:cNvPr>
          <p:cNvSpPr/>
          <p:nvPr/>
        </p:nvSpPr>
        <p:spPr>
          <a:xfrm>
            <a:off x="1946248" y="1489729"/>
            <a:ext cx="1048588" cy="801544"/>
          </a:xfrm>
          <a:prstGeom prst="rect">
            <a:avLst/>
          </a:prstGeom>
          <a:solidFill>
            <a:srgbClr val="D4EAFF"/>
          </a:solidFill>
          <a:ln>
            <a:solidFill>
              <a:srgbClr val="D4EAFF"/>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IL"/>
          </a:p>
        </p:txBody>
      </p:sp>
      <p:pic>
        <p:nvPicPr>
          <p:cNvPr id="17" name="Picture 16" descr="Diagram, engineering drawing&#10;&#10;Description automatically generated">
            <a:extLst>
              <a:ext uri="{FF2B5EF4-FFF2-40B4-BE49-F238E27FC236}">
                <a16:creationId xmlns:a16="http://schemas.microsoft.com/office/drawing/2014/main" id="{320CA8C2-C2D1-4CBA-8F64-C8C6616A2B00}"/>
              </a:ext>
            </a:extLst>
          </p:cNvPr>
          <p:cNvPicPr>
            <a:picLocks noChangeAspect="1"/>
          </p:cNvPicPr>
          <p:nvPr/>
        </p:nvPicPr>
        <p:blipFill rotWithShape="1">
          <a:blip r:embed="rId3">
            <a:extLst>
              <a:ext uri="{28A0092B-C50C-407E-A947-70E740481C1C}">
                <a14:useLocalDpi xmlns:a14="http://schemas.microsoft.com/office/drawing/2010/main" val="0"/>
              </a:ext>
            </a:extLst>
          </a:blip>
          <a:srcRect l="51579" t="4857" r="4340" b="58245"/>
          <a:stretch/>
        </p:blipFill>
        <p:spPr>
          <a:xfrm>
            <a:off x="5355046" y="1945788"/>
            <a:ext cx="1780314" cy="1490190"/>
          </a:xfrm>
          <a:prstGeom prst="rect">
            <a:avLst/>
          </a:prstGeom>
        </p:spPr>
      </p:pic>
      <p:sp>
        <p:nvSpPr>
          <p:cNvPr id="18" name="TextBox 17">
            <a:extLst>
              <a:ext uri="{FF2B5EF4-FFF2-40B4-BE49-F238E27FC236}">
                <a16:creationId xmlns:a16="http://schemas.microsoft.com/office/drawing/2014/main" id="{F3B360AF-4EB6-42D8-8859-B38AB4E2C36C}"/>
              </a:ext>
            </a:extLst>
          </p:cNvPr>
          <p:cNvSpPr txBox="1"/>
          <p:nvPr/>
        </p:nvSpPr>
        <p:spPr>
          <a:xfrm>
            <a:off x="5861068" y="3498394"/>
            <a:ext cx="1245436" cy="523220"/>
          </a:xfrm>
          <a:prstGeom prst="rect">
            <a:avLst/>
          </a:prstGeom>
          <a:noFill/>
        </p:spPr>
        <p:txBody>
          <a:bodyPr wrap="square" rtlCol="0">
            <a:spAutoFit/>
          </a:bodyPr>
          <a:lstStyle/>
          <a:p>
            <a:r>
              <a:rPr lang="en-US" sz="2800" b="1" dirty="0">
                <a:cs typeface="Aharoni" panose="02010803020104030203" pitchFamily="2" charset="-79"/>
              </a:rPr>
              <a:t>RIMS</a:t>
            </a:r>
            <a:endParaRPr lang="en-IL" sz="2800" b="1" dirty="0">
              <a:cs typeface="Aharoni" panose="02010803020104030203" pitchFamily="2" charset="-79"/>
            </a:endParaRPr>
          </a:p>
        </p:txBody>
      </p:sp>
      <p:pic>
        <p:nvPicPr>
          <p:cNvPr id="19" name="Graphic 18" descr="Users outline">
            <a:extLst>
              <a:ext uri="{FF2B5EF4-FFF2-40B4-BE49-F238E27FC236}">
                <a16:creationId xmlns:a16="http://schemas.microsoft.com/office/drawing/2014/main" id="{415ADC78-346A-420A-BE42-C1F064DF03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82207" y="1347981"/>
            <a:ext cx="1091900" cy="1091900"/>
          </a:xfrm>
          <a:prstGeom prst="rect">
            <a:avLst/>
          </a:prstGeom>
        </p:spPr>
      </p:pic>
      <p:pic>
        <p:nvPicPr>
          <p:cNvPr id="20" name="Graphic 19" descr="Connections outline">
            <a:extLst>
              <a:ext uri="{FF2B5EF4-FFF2-40B4-BE49-F238E27FC236}">
                <a16:creationId xmlns:a16="http://schemas.microsoft.com/office/drawing/2014/main" id="{D3F6153D-AA8A-4401-877C-EFAD658DA4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53113" y="3652821"/>
            <a:ext cx="1000599" cy="1000599"/>
          </a:xfrm>
          <a:prstGeom prst="rect">
            <a:avLst/>
          </a:prstGeom>
        </p:spPr>
      </p:pic>
      <p:sp>
        <p:nvSpPr>
          <p:cNvPr id="21" name="TextBox 20">
            <a:extLst>
              <a:ext uri="{FF2B5EF4-FFF2-40B4-BE49-F238E27FC236}">
                <a16:creationId xmlns:a16="http://schemas.microsoft.com/office/drawing/2014/main" id="{5402FA8E-B857-4F34-A474-62795531628D}"/>
              </a:ext>
            </a:extLst>
          </p:cNvPr>
          <p:cNvSpPr txBox="1"/>
          <p:nvPr/>
        </p:nvSpPr>
        <p:spPr>
          <a:xfrm>
            <a:off x="1828237" y="2367330"/>
            <a:ext cx="1810839" cy="646331"/>
          </a:xfrm>
          <a:prstGeom prst="rect">
            <a:avLst/>
          </a:prstGeom>
          <a:noFill/>
        </p:spPr>
        <p:txBody>
          <a:bodyPr wrap="square" rtlCol="0">
            <a:spAutoFit/>
          </a:bodyPr>
          <a:lstStyle/>
          <a:p>
            <a:r>
              <a:rPr lang="en-US" b="1" dirty="0">
                <a:cs typeface="Aharoni" panose="02010803020104030203" pitchFamily="2" charset="-79"/>
              </a:rPr>
              <a:t>Research Data Management</a:t>
            </a:r>
            <a:endParaRPr lang="en-IL" b="1" dirty="0">
              <a:cs typeface="Aharoni" panose="02010803020104030203" pitchFamily="2" charset="-79"/>
            </a:endParaRPr>
          </a:p>
        </p:txBody>
      </p:sp>
      <p:pic>
        <p:nvPicPr>
          <p:cNvPr id="22" name="Graphic 21" descr="Internet outline">
            <a:extLst>
              <a:ext uri="{FF2B5EF4-FFF2-40B4-BE49-F238E27FC236}">
                <a16:creationId xmlns:a16="http://schemas.microsoft.com/office/drawing/2014/main" id="{4200E152-AA44-4613-A599-DB1550EA43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91999" y="14198"/>
            <a:ext cx="1074465" cy="1074465"/>
          </a:xfrm>
          <a:prstGeom prst="rect">
            <a:avLst/>
          </a:prstGeom>
        </p:spPr>
      </p:pic>
      <p:sp>
        <p:nvSpPr>
          <p:cNvPr id="23" name="TextBox 22">
            <a:extLst>
              <a:ext uri="{FF2B5EF4-FFF2-40B4-BE49-F238E27FC236}">
                <a16:creationId xmlns:a16="http://schemas.microsoft.com/office/drawing/2014/main" id="{1DF75A06-8AFA-4C36-B104-2A3FF78C0524}"/>
              </a:ext>
            </a:extLst>
          </p:cNvPr>
          <p:cNvSpPr txBox="1"/>
          <p:nvPr/>
        </p:nvSpPr>
        <p:spPr>
          <a:xfrm>
            <a:off x="6923523" y="617270"/>
            <a:ext cx="1009263" cy="369332"/>
          </a:xfrm>
          <a:prstGeom prst="rect">
            <a:avLst/>
          </a:prstGeom>
          <a:noFill/>
        </p:spPr>
        <p:txBody>
          <a:bodyPr wrap="square" rtlCol="0">
            <a:spAutoFit/>
          </a:bodyPr>
          <a:lstStyle/>
          <a:p>
            <a:r>
              <a:rPr lang="en-US" b="1" dirty="0">
                <a:cs typeface="Aharoni" panose="02010803020104030203" pitchFamily="2" charset="-79"/>
              </a:rPr>
              <a:t>Portal</a:t>
            </a:r>
            <a:endParaRPr lang="en-IL" b="1" dirty="0">
              <a:cs typeface="Aharoni" panose="02010803020104030203" pitchFamily="2" charset="-79"/>
            </a:endParaRPr>
          </a:p>
        </p:txBody>
      </p:sp>
      <p:pic>
        <p:nvPicPr>
          <p:cNvPr id="24" name="Graphic 23" descr="Server outline">
            <a:extLst>
              <a:ext uri="{FF2B5EF4-FFF2-40B4-BE49-F238E27FC236}">
                <a16:creationId xmlns:a16="http://schemas.microsoft.com/office/drawing/2014/main" id="{BC973E46-624A-4A7B-B4C2-189765D2F3E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31994" y="1489728"/>
            <a:ext cx="851081" cy="851081"/>
          </a:xfrm>
          <a:prstGeom prst="rect">
            <a:avLst/>
          </a:prstGeom>
        </p:spPr>
      </p:pic>
      <p:pic>
        <p:nvPicPr>
          <p:cNvPr id="25" name="Graphic 24" descr="Document outline">
            <a:extLst>
              <a:ext uri="{FF2B5EF4-FFF2-40B4-BE49-F238E27FC236}">
                <a16:creationId xmlns:a16="http://schemas.microsoft.com/office/drawing/2014/main" id="{A2CB8C22-AAE9-4A29-B86B-0CB4ACE6296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85529" y="4006935"/>
            <a:ext cx="914400" cy="914400"/>
          </a:xfrm>
          <a:prstGeom prst="rect">
            <a:avLst/>
          </a:prstGeom>
        </p:spPr>
      </p:pic>
      <p:sp>
        <p:nvSpPr>
          <p:cNvPr id="26" name="TextBox 25">
            <a:extLst>
              <a:ext uri="{FF2B5EF4-FFF2-40B4-BE49-F238E27FC236}">
                <a16:creationId xmlns:a16="http://schemas.microsoft.com/office/drawing/2014/main" id="{BD9D63E0-1C90-4EF5-933F-A6F69C02176A}"/>
              </a:ext>
            </a:extLst>
          </p:cNvPr>
          <p:cNvSpPr txBox="1"/>
          <p:nvPr/>
        </p:nvSpPr>
        <p:spPr>
          <a:xfrm>
            <a:off x="6888404" y="5029443"/>
            <a:ext cx="1835011" cy="861774"/>
          </a:xfrm>
          <a:prstGeom prst="rect">
            <a:avLst/>
          </a:prstGeom>
          <a:noFill/>
        </p:spPr>
        <p:txBody>
          <a:bodyPr wrap="square" rtlCol="0">
            <a:spAutoFit/>
          </a:bodyPr>
          <a:lstStyle/>
          <a:p>
            <a:r>
              <a:rPr lang="en-US" b="1" dirty="0">
                <a:cs typeface="Aharoni" panose="02010803020104030203" pitchFamily="2" charset="-79"/>
              </a:rPr>
              <a:t>Award</a:t>
            </a:r>
            <a:r>
              <a:rPr lang="en-US" sz="2000" b="1" dirty="0">
                <a:cs typeface="Aharoni" panose="02010803020104030203" pitchFamily="2" charset="-79"/>
              </a:rPr>
              <a:t> </a:t>
            </a:r>
            <a:r>
              <a:rPr lang="en-US" b="1" dirty="0">
                <a:cs typeface="Aharoni" panose="02010803020104030203" pitchFamily="2" charset="-79"/>
              </a:rPr>
              <a:t>Management</a:t>
            </a:r>
          </a:p>
          <a:p>
            <a:endParaRPr lang="en-IL" sz="1200" dirty="0">
              <a:cs typeface="Aharoni" panose="02010803020104030203" pitchFamily="2" charset="-79"/>
            </a:endParaRPr>
          </a:p>
        </p:txBody>
      </p:sp>
      <p:pic>
        <p:nvPicPr>
          <p:cNvPr id="27" name="Graphic 26" descr="Yuan with solid fill">
            <a:extLst>
              <a:ext uri="{FF2B5EF4-FFF2-40B4-BE49-F238E27FC236}">
                <a16:creationId xmlns:a16="http://schemas.microsoft.com/office/drawing/2014/main" id="{C28C7D76-5102-49A6-AE25-4D59CD2FE05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885387" y="5026032"/>
            <a:ext cx="682992" cy="682992"/>
          </a:xfrm>
          <a:prstGeom prst="rect">
            <a:avLst/>
          </a:prstGeom>
        </p:spPr>
      </p:pic>
      <p:sp>
        <p:nvSpPr>
          <p:cNvPr id="28" name="TextBox 27">
            <a:extLst>
              <a:ext uri="{FF2B5EF4-FFF2-40B4-BE49-F238E27FC236}">
                <a16:creationId xmlns:a16="http://schemas.microsoft.com/office/drawing/2014/main" id="{A8A7CE80-1C3A-4DB3-99F3-38D8445E6A1C}"/>
              </a:ext>
            </a:extLst>
          </p:cNvPr>
          <p:cNvSpPr txBox="1"/>
          <p:nvPr/>
        </p:nvSpPr>
        <p:spPr>
          <a:xfrm>
            <a:off x="1907221" y="5046975"/>
            <a:ext cx="2009192" cy="369332"/>
          </a:xfrm>
          <a:prstGeom prst="rect">
            <a:avLst/>
          </a:prstGeom>
          <a:noFill/>
        </p:spPr>
        <p:txBody>
          <a:bodyPr wrap="square" rtlCol="0">
            <a:spAutoFit/>
          </a:bodyPr>
          <a:lstStyle/>
          <a:p>
            <a:r>
              <a:rPr lang="en-US" b="1" dirty="0">
                <a:cs typeface="Aharoni" panose="02010803020104030203" pitchFamily="2" charset="-79"/>
              </a:rPr>
              <a:t>Reporting</a:t>
            </a:r>
            <a:endParaRPr lang="en-IL" b="1" dirty="0">
              <a:cs typeface="Aharoni" panose="02010803020104030203" pitchFamily="2" charset="-79"/>
            </a:endParaRPr>
          </a:p>
        </p:txBody>
      </p:sp>
      <p:cxnSp>
        <p:nvCxnSpPr>
          <p:cNvPr id="29" name="Straight Arrow Connector 28">
            <a:extLst>
              <a:ext uri="{FF2B5EF4-FFF2-40B4-BE49-F238E27FC236}">
                <a16:creationId xmlns:a16="http://schemas.microsoft.com/office/drawing/2014/main" id="{97E875F3-CDA8-4B81-8CAE-0355ABCFBE13}"/>
              </a:ext>
            </a:extLst>
          </p:cNvPr>
          <p:cNvCxnSpPr>
            <a:cxnSpLocks/>
          </p:cNvCxnSpPr>
          <p:nvPr/>
        </p:nvCxnSpPr>
        <p:spPr>
          <a:xfrm>
            <a:off x="7549380" y="2826680"/>
            <a:ext cx="15804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0734D7A-1B0E-4E00-90F9-84BA3B876F31}"/>
              </a:ext>
            </a:extLst>
          </p:cNvPr>
          <p:cNvCxnSpPr>
            <a:cxnSpLocks/>
          </p:cNvCxnSpPr>
          <p:nvPr/>
        </p:nvCxnSpPr>
        <p:spPr>
          <a:xfrm>
            <a:off x="6958172" y="3745832"/>
            <a:ext cx="2241256" cy="575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DDFEC2C-833D-430F-BE40-88C55E74B6C1}"/>
              </a:ext>
            </a:extLst>
          </p:cNvPr>
          <p:cNvCxnSpPr>
            <a:cxnSpLocks/>
          </p:cNvCxnSpPr>
          <p:nvPr/>
        </p:nvCxnSpPr>
        <p:spPr>
          <a:xfrm>
            <a:off x="6246762" y="4269451"/>
            <a:ext cx="0" cy="596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67BF65E-6DBF-458E-832F-478E12958829}"/>
              </a:ext>
            </a:extLst>
          </p:cNvPr>
          <p:cNvCxnSpPr/>
          <p:nvPr/>
        </p:nvCxnSpPr>
        <p:spPr>
          <a:xfrm flipH="1">
            <a:off x="3718166" y="2800680"/>
            <a:ext cx="14163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774F291-79A4-427F-B6C6-EEE53AD15CED}"/>
              </a:ext>
            </a:extLst>
          </p:cNvPr>
          <p:cNvCxnSpPr/>
          <p:nvPr/>
        </p:nvCxnSpPr>
        <p:spPr>
          <a:xfrm flipH="1">
            <a:off x="3784298" y="3757178"/>
            <a:ext cx="2028568" cy="699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C13730C-0A55-4E00-8DAF-BA3AC88C724D}"/>
              </a:ext>
            </a:extLst>
          </p:cNvPr>
          <p:cNvCxnSpPr/>
          <p:nvPr/>
        </p:nvCxnSpPr>
        <p:spPr>
          <a:xfrm flipV="1">
            <a:off x="6246762" y="1193344"/>
            <a:ext cx="0" cy="608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AF8B57E-1695-43AD-8B9B-86AB4DE9931E}"/>
              </a:ext>
            </a:extLst>
          </p:cNvPr>
          <p:cNvSpPr txBox="1"/>
          <p:nvPr/>
        </p:nvSpPr>
        <p:spPr>
          <a:xfrm>
            <a:off x="9329975" y="4676995"/>
            <a:ext cx="2009192" cy="646331"/>
          </a:xfrm>
          <a:prstGeom prst="rect">
            <a:avLst/>
          </a:prstGeom>
          <a:noFill/>
        </p:spPr>
        <p:txBody>
          <a:bodyPr wrap="square" rtlCol="0">
            <a:spAutoFit/>
          </a:bodyPr>
          <a:lstStyle/>
          <a:p>
            <a:r>
              <a:rPr lang="en-US" b="1" dirty="0">
                <a:cs typeface="Aharoni" panose="02010803020104030203" pitchFamily="2" charset="-79"/>
              </a:rPr>
              <a:t>Research Networking</a:t>
            </a:r>
            <a:endParaRPr lang="en-IL" b="1" dirty="0">
              <a:cs typeface="Aharoni" panose="02010803020104030203" pitchFamily="2" charset="-79"/>
            </a:endParaRPr>
          </a:p>
        </p:txBody>
      </p:sp>
      <p:sp>
        <p:nvSpPr>
          <p:cNvPr id="36" name="TextBox 35">
            <a:extLst>
              <a:ext uri="{FF2B5EF4-FFF2-40B4-BE49-F238E27FC236}">
                <a16:creationId xmlns:a16="http://schemas.microsoft.com/office/drawing/2014/main" id="{DE8345B9-CE34-4BB7-A6A2-B90291337187}"/>
              </a:ext>
            </a:extLst>
          </p:cNvPr>
          <p:cNvSpPr txBox="1"/>
          <p:nvPr/>
        </p:nvSpPr>
        <p:spPr>
          <a:xfrm>
            <a:off x="9226271" y="2459111"/>
            <a:ext cx="1892080" cy="646331"/>
          </a:xfrm>
          <a:prstGeom prst="rect">
            <a:avLst/>
          </a:prstGeom>
          <a:noFill/>
        </p:spPr>
        <p:txBody>
          <a:bodyPr wrap="square" rtlCol="0">
            <a:spAutoFit/>
          </a:bodyPr>
          <a:lstStyle/>
          <a:p>
            <a:r>
              <a:rPr lang="en-US" b="1" dirty="0">
                <a:cs typeface="Aharoni" panose="02010803020104030203" pitchFamily="2" charset="-79"/>
              </a:rPr>
              <a:t>Profile Management</a:t>
            </a:r>
            <a:endParaRPr lang="en-IL" b="1" dirty="0">
              <a:cs typeface="Aharoni" panose="02010803020104030203" pitchFamily="2" charset="-79"/>
            </a:endParaRPr>
          </a:p>
        </p:txBody>
      </p:sp>
      <p:sp>
        <p:nvSpPr>
          <p:cNvPr id="4" name="TextBox 3">
            <a:extLst>
              <a:ext uri="{FF2B5EF4-FFF2-40B4-BE49-F238E27FC236}">
                <a16:creationId xmlns:a16="http://schemas.microsoft.com/office/drawing/2014/main" id="{7F36BAD6-D3A7-4968-921B-F461FC6B6167}"/>
              </a:ext>
            </a:extLst>
          </p:cNvPr>
          <p:cNvSpPr txBox="1"/>
          <p:nvPr/>
        </p:nvSpPr>
        <p:spPr>
          <a:xfrm>
            <a:off x="152081" y="1536055"/>
            <a:ext cx="1885072"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t>Research output (publications, patents)</a:t>
            </a:r>
          </a:p>
          <a:p>
            <a:pPr marL="171450" indent="-171450">
              <a:buFont typeface="Arial" panose="020B0604020202020204" pitchFamily="34" charset="0"/>
              <a:buChar char="•"/>
            </a:pPr>
            <a:r>
              <a:rPr lang="en-US" sz="1200" dirty="0"/>
              <a:t>Activities</a:t>
            </a:r>
          </a:p>
          <a:p>
            <a:pPr marL="171450" indent="-171450">
              <a:buFont typeface="Arial" panose="020B0604020202020204" pitchFamily="34" charset="0"/>
              <a:buChar char="•"/>
            </a:pPr>
            <a:r>
              <a:rPr lang="en-US" sz="1200" dirty="0"/>
              <a:t>Prizes</a:t>
            </a:r>
            <a:endParaRPr lang="en-IL" dirty="0"/>
          </a:p>
        </p:txBody>
      </p:sp>
      <p:sp>
        <p:nvSpPr>
          <p:cNvPr id="39" name="TextBox 38">
            <a:extLst>
              <a:ext uri="{FF2B5EF4-FFF2-40B4-BE49-F238E27FC236}">
                <a16:creationId xmlns:a16="http://schemas.microsoft.com/office/drawing/2014/main" id="{6D1E3E19-E4C6-47FF-9ECE-6A844F5AA8D3}"/>
              </a:ext>
            </a:extLst>
          </p:cNvPr>
          <p:cNvSpPr txBox="1"/>
          <p:nvPr/>
        </p:nvSpPr>
        <p:spPr>
          <a:xfrm>
            <a:off x="3657607" y="4807604"/>
            <a:ext cx="1885072" cy="1015663"/>
          </a:xfrm>
          <a:prstGeom prst="rect">
            <a:avLst/>
          </a:prstGeom>
          <a:noFill/>
        </p:spPr>
        <p:txBody>
          <a:bodyPr wrap="square" rtlCol="0">
            <a:spAutoFit/>
          </a:bodyPr>
          <a:lstStyle/>
          <a:p>
            <a:pPr marL="228600" indent="-228600">
              <a:buFont typeface="Arial" panose="020B0604020202020204" pitchFamily="34" charset="0"/>
              <a:buChar char="•"/>
            </a:pPr>
            <a:r>
              <a:rPr lang="en-US" sz="1200" dirty="0"/>
              <a:t>Funding opportunities</a:t>
            </a:r>
          </a:p>
          <a:p>
            <a:pPr marL="228600" indent="-228600">
              <a:buFont typeface="Arial" panose="020B0604020202020204" pitchFamily="34" charset="0"/>
              <a:buChar char="•"/>
            </a:pPr>
            <a:r>
              <a:rPr lang="en-US" sz="1200" dirty="0"/>
              <a:t>Funding application</a:t>
            </a:r>
          </a:p>
          <a:p>
            <a:pPr marL="228600" indent="-228600">
              <a:buFont typeface="Arial" panose="020B0604020202020204" pitchFamily="34" charset="0"/>
              <a:buChar char="•"/>
            </a:pPr>
            <a:r>
              <a:rPr lang="en-US" sz="1200" dirty="0"/>
              <a:t>Grants</a:t>
            </a:r>
          </a:p>
          <a:p>
            <a:pPr marL="228600" indent="-228600">
              <a:buFont typeface="Arial" panose="020B0604020202020204" pitchFamily="34" charset="0"/>
              <a:buChar char="•"/>
            </a:pPr>
            <a:r>
              <a:rPr lang="en-US" sz="1200" dirty="0"/>
              <a:t>Projects</a:t>
            </a:r>
          </a:p>
          <a:p>
            <a:pPr marL="228600" indent="-228600">
              <a:buFont typeface="Arial" panose="020B0604020202020204" pitchFamily="34" charset="0"/>
              <a:buChar char="•"/>
            </a:pPr>
            <a:r>
              <a:rPr lang="en-US" sz="1200" dirty="0"/>
              <a:t>Ethical Review</a:t>
            </a:r>
            <a:r>
              <a:rPr lang="en-US" altLang="zh-CN" sz="1200" dirty="0"/>
              <a:t>s</a:t>
            </a:r>
            <a:endParaRPr lang="en-IL" dirty="0"/>
          </a:p>
        </p:txBody>
      </p:sp>
      <p:sp>
        <p:nvSpPr>
          <p:cNvPr id="37" name="Footer Placeholder 16">
            <a:extLst>
              <a:ext uri="{FF2B5EF4-FFF2-40B4-BE49-F238E27FC236}">
                <a16:creationId xmlns:a16="http://schemas.microsoft.com/office/drawing/2014/main" id="{B5181843-5C61-4CCD-8EB2-6BC64052A89D}"/>
              </a:ext>
            </a:extLst>
          </p:cNvPr>
          <p:cNvSpPr txBox="1">
            <a:spLocks/>
          </p:cNvSpPr>
          <p:nvPr/>
        </p:nvSpPr>
        <p:spPr>
          <a:xfrm>
            <a:off x="3762376" y="6217920"/>
            <a:ext cx="7195367" cy="640080"/>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en-US" sz="1200" dirty="0">
                <a:solidFill>
                  <a:prstClr val="black">
                    <a:tint val="75000"/>
                  </a:prstClr>
                </a:solidFill>
                <a:latin typeface="Calibri" panose="020F0502020204030204"/>
              </a:rPr>
              <a:t>RIGS-GTIIT</a:t>
            </a:r>
          </a:p>
        </p:txBody>
      </p:sp>
      <p:sp>
        <p:nvSpPr>
          <p:cNvPr id="38" name="Slide Number Placeholder 5">
            <a:extLst>
              <a:ext uri="{FF2B5EF4-FFF2-40B4-BE49-F238E27FC236}">
                <a16:creationId xmlns:a16="http://schemas.microsoft.com/office/drawing/2014/main" id="{F4DD6EDC-837C-44E3-B30A-1A3D233550B0}"/>
              </a:ext>
            </a:extLst>
          </p:cNvPr>
          <p:cNvSpPr txBox="1">
            <a:spLocks/>
          </p:cNvSpPr>
          <p:nvPr/>
        </p:nvSpPr>
        <p:spPr>
          <a:xfrm>
            <a:off x="11503152" y="0"/>
            <a:ext cx="685800" cy="685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4F6043-7A67-491B-98BC-F933DED7226D}" type="slidenum">
              <a:rPr lang="en-US" smtClean="0"/>
              <a:pPr algn="ctr"/>
              <a:t>4</a:t>
            </a:fld>
            <a:endParaRPr lang="en-US" dirty="0"/>
          </a:p>
        </p:txBody>
      </p:sp>
    </p:spTree>
    <p:extLst>
      <p:ext uri="{BB962C8B-B14F-4D97-AF65-F5344CB8AC3E}">
        <p14:creationId xmlns:p14="http://schemas.microsoft.com/office/powerpoint/2010/main" val="1500839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E789A05-76D0-47F6-AD3C-AF905732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ectangle 17">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1335D9B3-B2C5-40E1-BFF9-E01D0DB42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DF1F15-46F5-4A2B-AF38-34F3B8027144}"/>
              </a:ext>
            </a:extLst>
          </p:cNvPr>
          <p:cNvSpPr>
            <a:spLocks noGrp="1"/>
          </p:cNvSpPr>
          <p:nvPr>
            <p:ph type="title"/>
          </p:nvPr>
        </p:nvSpPr>
        <p:spPr>
          <a:xfrm>
            <a:off x="926753" y="646185"/>
            <a:ext cx="4028783" cy="2135867"/>
          </a:xfrm>
        </p:spPr>
        <p:txBody>
          <a:bodyPr vert="horz" lIns="91440" tIns="45720" rIns="91440" bIns="45720" rtlCol="0" anchor="b">
            <a:normAutofit/>
          </a:bodyPr>
          <a:lstStyle/>
          <a:p>
            <a:r>
              <a:rPr lang="en-US" sz="4800" dirty="0">
                <a:solidFill>
                  <a:schemeClr val="tx1"/>
                </a:solidFill>
              </a:rPr>
              <a:t>Thank You</a:t>
            </a:r>
          </a:p>
        </p:txBody>
      </p:sp>
      <p:sp>
        <p:nvSpPr>
          <p:cNvPr id="9" name="Slide Number Placeholder 8">
            <a:extLst>
              <a:ext uri="{FF2B5EF4-FFF2-40B4-BE49-F238E27FC236}">
                <a16:creationId xmlns:a16="http://schemas.microsoft.com/office/drawing/2014/main" id="{786D5C7B-55D2-44E5-9F45-7BA7BEDE5D51}"/>
              </a:ext>
            </a:extLst>
          </p:cNvPr>
          <p:cNvSpPr>
            <a:spLocks noGrp="1"/>
          </p:cNvSpPr>
          <p:nvPr>
            <p:ph type="sldNum" sz="quarter" idx="12"/>
          </p:nvPr>
        </p:nvSpPr>
        <p:spPr>
          <a:xfrm>
            <a:off x="11503152" y="-18288"/>
            <a:ext cx="685800" cy="685800"/>
          </a:xfrm>
        </p:spPr>
        <p:txBody>
          <a:bodyPr vert="horz" lIns="91440" tIns="45720" rIns="91440" bIns="45720" rtlCol="0" anchor="ctr">
            <a:normAutofit/>
          </a:bodyPr>
          <a:lstStyle/>
          <a:p>
            <a:pPr>
              <a:spcAft>
                <a:spcPts val="600"/>
              </a:spcAft>
            </a:pPr>
            <a:fld id="{3A4F6043-7A67-491B-98BC-F933DED7226D}" type="slidenum">
              <a:rPr lang="en-US" smtClean="0"/>
              <a:pPr>
                <a:spcAft>
                  <a:spcPts val="600"/>
                </a:spcAft>
              </a:pPr>
              <a:t>40</a:t>
            </a:fld>
            <a:endParaRPr lang="en-US"/>
          </a:p>
        </p:txBody>
      </p:sp>
      <p:sp>
        <p:nvSpPr>
          <p:cNvPr id="3" name="Content Placeholder 2">
            <a:extLst>
              <a:ext uri="{FF2B5EF4-FFF2-40B4-BE49-F238E27FC236}">
                <a16:creationId xmlns:a16="http://schemas.microsoft.com/office/drawing/2014/main" id="{360A4C54-B3B2-4B02-A340-C72E57FEE5FE}"/>
              </a:ext>
            </a:extLst>
          </p:cNvPr>
          <p:cNvSpPr>
            <a:spLocks noGrp="1"/>
          </p:cNvSpPr>
          <p:nvPr>
            <p:ph idx="1"/>
          </p:nvPr>
        </p:nvSpPr>
        <p:spPr>
          <a:xfrm>
            <a:off x="926753" y="2986470"/>
            <a:ext cx="4028783" cy="3095445"/>
          </a:xfrm>
        </p:spPr>
        <p:txBody>
          <a:bodyPr vert="horz" lIns="91440" tIns="45720" rIns="91440" bIns="45720" rtlCol="0" anchor="t">
            <a:normAutofit/>
          </a:bodyPr>
          <a:lstStyle/>
          <a:p>
            <a:r>
              <a:rPr lang="en-US" dirty="0">
                <a:solidFill>
                  <a:schemeClr val="tx1"/>
                </a:solidFill>
              </a:rPr>
              <a:t>RIGS</a:t>
            </a:r>
          </a:p>
          <a:p>
            <a:r>
              <a:rPr lang="en-US" dirty="0">
                <a:solidFill>
                  <a:schemeClr val="tx1"/>
                </a:solidFill>
              </a:rPr>
              <a:t>rigs@gtiit.edu.cn</a:t>
            </a:r>
          </a:p>
        </p:txBody>
      </p:sp>
      <p:sp>
        <p:nvSpPr>
          <p:cNvPr id="22" name="Rectangle 21">
            <a:extLst>
              <a:ext uri="{FF2B5EF4-FFF2-40B4-BE49-F238E27FC236}">
                <a16:creationId xmlns:a16="http://schemas.microsoft.com/office/drawing/2014/main" id="{6D95061B-ADFC-4592-8BB1-0D542F6F6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042523" y="6081915"/>
            <a:ext cx="6460098" cy="781696"/>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5" name="Picture Placeholder 4" descr="A picture containing logo&#10;&#10;Description automatically generated">
            <a:extLst>
              <a:ext uri="{FF2B5EF4-FFF2-40B4-BE49-F238E27FC236}">
                <a16:creationId xmlns:a16="http://schemas.microsoft.com/office/drawing/2014/main" id="{74C9FE08-FDC5-4F42-A58D-5D124057EB02}"/>
              </a:ext>
            </a:extLst>
          </p:cNvPr>
          <p:cNvPicPr>
            <a:picLocks noGrp="1" noChangeAspect="1"/>
          </p:cNvPicPr>
          <p:nvPr>
            <p:ph type="pic" sz="quarter" idx="13"/>
          </p:nvPr>
        </p:nvPicPr>
        <p:blipFill>
          <a:blip r:embed="rId2"/>
          <a:stretch>
            <a:fillRect/>
          </a:stretch>
        </p:blipFill>
        <p:spPr>
          <a:xfrm>
            <a:off x="6044859" y="710848"/>
            <a:ext cx="5452031" cy="5452031"/>
          </a:xfrm>
          <a:prstGeom prst="rect">
            <a:avLst/>
          </a:prstGeom>
        </p:spPr>
      </p:pic>
      <p:cxnSp>
        <p:nvCxnSpPr>
          <p:cNvPr id="24" name="Straight Connector 23">
            <a:extLst>
              <a:ext uri="{FF2B5EF4-FFF2-40B4-BE49-F238E27FC236}">
                <a16:creationId xmlns:a16="http://schemas.microsoft.com/office/drawing/2014/main" id="{2B67C3E3-D148-40AD-9F4C-431AA28ACA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FFAB25"/>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30DD030-ACB5-4C2C-AD03-51D52E277D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FFAB25"/>
            </a:solidFill>
            <a:prstDash val="dash"/>
          </a:ln>
        </p:spPr>
        <p:style>
          <a:lnRef idx="1">
            <a:schemeClr val="accent1"/>
          </a:lnRef>
          <a:fillRef idx="0">
            <a:schemeClr val="accent1"/>
          </a:fillRef>
          <a:effectRef idx="0">
            <a:schemeClr val="accent1"/>
          </a:effectRef>
          <a:fontRef idx="minor">
            <a:schemeClr val="tx1"/>
          </a:fontRef>
        </p:style>
      </p:cxnSp>
      <p:sp>
        <p:nvSpPr>
          <p:cNvPr id="15" name="Footer Placeholder 10">
            <a:extLst>
              <a:ext uri="{FF2B5EF4-FFF2-40B4-BE49-F238E27FC236}">
                <a16:creationId xmlns:a16="http://schemas.microsoft.com/office/drawing/2014/main" id="{156CA5B8-605A-4E19-BBF8-3005956DB48C}"/>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spTree>
    <p:extLst>
      <p:ext uri="{BB962C8B-B14F-4D97-AF65-F5344CB8AC3E}">
        <p14:creationId xmlns:p14="http://schemas.microsoft.com/office/powerpoint/2010/main" val="1315345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41">
            <a:extLst>
              <a:ext uri="{FF2B5EF4-FFF2-40B4-BE49-F238E27FC236}">
                <a16:creationId xmlns:a16="http://schemas.microsoft.com/office/drawing/2014/main" id="{5E789A05-76D0-47F6-AD3C-AF905732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7" name="Rectangle 43">
            <a:extLst>
              <a:ext uri="{FF2B5EF4-FFF2-40B4-BE49-F238E27FC236}">
                <a16:creationId xmlns:a16="http://schemas.microsoft.com/office/drawing/2014/main" id="{19CE9782-0FD1-493B-9C50-C51AB7C5E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Rectangle 45">
            <a:extLst>
              <a:ext uri="{FF2B5EF4-FFF2-40B4-BE49-F238E27FC236}">
                <a16:creationId xmlns:a16="http://schemas.microsoft.com/office/drawing/2014/main" id="{F6619023-691E-4F1C-A10A-0EA3D044E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Rectangle 47">
            <a:extLst>
              <a:ext uri="{FF2B5EF4-FFF2-40B4-BE49-F238E27FC236}">
                <a16:creationId xmlns:a16="http://schemas.microsoft.com/office/drawing/2014/main" id="{36F31C88-3DEF-4EA8-AE3A-49441413F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85800"/>
            <a:ext cx="422144" cy="5486400"/>
          </a:xfrm>
          <a:prstGeom prst="rect">
            <a:avLst/>
          </a:prstGeom>
          <a:solidFill>
            <a:srgbClr val="7C5F37">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60" name="Rectangle 49">
            <a:extLst>
              <a:ext uri="{FF2B5EF4-FFF2-40B4-BE49-F238E27FC236}">
                <a16:creationId xmlns:a16="http://schemas.microsoft.com/office/drawing/2014/main" id="{147EAFFD-2BD1-4600-B034-EEF700787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a:xfrm>
            <a:off x="695815" y="23576"/>
            <a:ext cx="5828376" cy="1585465"/>
          </a:xfrm>
        </p:spPr>
        <p:txBody>
          <a:bodyPr vert="horz" lIns="91440" tIns="45720" rIns="91440" bIns="45720" rtlCol="0" anchor="b">
            <a:normAutofit/>
          </a:bodyPr>
          <a:lstStyle/>
          <a:p>
            <a:r>
              <a:rPr lang="en-US" dirty="0">
                <a:solidFill>
                  <a:schemeClr val="tx1"/>
                </a:solidFill>
              </a:rPr>
              <a:t>Current Available Sections</a:t>
            </a:r>
          </a:p>
        </p:txBody>
      </p:sp>
      <p:sp>
        <p:nvSpPr>
          <p:cNvPr id="12" name="Slide Number Placeholder 11">
            <a:extLst>
              <a:ext uri="{FF2B5EF4-FFF2-40B4-BE49-F238E27FC236}">
                <a16:creationId xmlns:a16="http://schemas.microsoft.com/office/drawing/2014/main" id="{D5AA3B13-D804-4BFF-A675-B65B813F8F83}"/>
              </a:ext>
            </a:extLst>
          </p:cNvPr>
          <p:cNvSpPr>
            <a:spLocks noGrp="1"/>
          </p:cNvSpPr>
          <p:nvPr>
            <p:ph type="sldNum" sz="quarter" idx="12"/>
          </p:nvPr>
        </p:nvSpPr>
        <p:spPr>
          <a:xfrm>
            <a:off x="11504676" y="-14198"/>
            <a:ext cx="685800" cy="685800"/>
          </a:xfrm>
        </p:spPr>
        <p:txBody>
          <a:bodyPr vert="horz" lIns="91440" tIns="45720" rIns="91440" bIns="45720" rtlCol="0" anchor="ctr">
            <a:normAutofit/>
          </a:bodyPr>
          <a:lstStyle/>
          <a:p>
            <a:pPr>
              <a:spcAft>
                <a:spcPts val="600"/>
              </a:spcAft>
              <a:defRPr/>
            </a:pPr>
            <a:fld id="{3A4F6043-7A67-491B-98BC-F933DED7226D}" type="slidenum">
              <a:rPr lang="en-US" smtClean="0">
                <a:solidFill>
                  <a:prstClr val="black">
                    <a:tint val="75000"/>
                  </a:prstClr>
                </a:solidFill>
                <a:latin typeface="Calibri" panose="020F0502020204030204"/>
              </a:rPr>
              <a:pPr>
                <a:spcAft>
                  <a:spcPts val="600"/>
                </a:spcAft>
                <a:defRPr/>
              </a:pPr>
              <a:t>5</a:t>
            </a:fld>
            <a:endParaRPr lang="en-US">
              <a:solidFill>
                <a:prstClr val="black">
                  <a:tint val="75000"/>
                </a:prstClr>
              </a:solidFill>
              <a:latin typeface="Calibri" panose="020F0502020204030204"/>
            </a:endParaRPr>
          </a:p>
        </p:txBody>
      </p:sp>
      <p:sp>
        <p:nvSpPr>
          <p:cNvPr id="3" name="Content Placeholder 2">
            <a:extLst>
              <a:ext uri="{FF2B5EF4-FFF2-40B4-BE49-F238E27FC236}">
                <a16:creationId xmlns:a16="http://schemas.microsoft.com/office/drawing/2014/main" id="{2875403B-F6A5-4855-B204-4A9D1F5B268F}"/>
              </a:ext>
            </a:extLst>
          </p:cNvPr>
          <p:cNvSpPr>
            <a:spLocks noGrp="1"/>
          </p:cNvSpPr>
          <p:nvPr>
            <p:ph idx="1"/>
          </p:nvPr>
        </p:nvSpPr>
        <p:spPr>
          <a:xfrm>
            <a:off x="2320512" y="1807051"/>
            <a:ext cx="6447585" cy="3781245"/>
          </a:xfrm>
        </p:spPr>
        <p:txBody>
          <a:bodyPr vert="horz" lIns="91440" tIns="45720" rIns="91440" bIns="45720" rtlCol="0" anchor="t">
            <a:normAutofit fontScale="85000" lnSpcReduction="10000"/>
          </a:bodyPr>
          <a:lstStyle/>
          <a:p>
            <a:pPr marL="457200" indent="-457200">
              <a:buFont typeface="+mj-lt"/>
              <a:buAutoNum type="arabicPeriod"/>
            </a:pPr>
            <a:r>
              <a:rPr lang="en-US" dirty="0">
                <a:solidFill>
                  <a:schemeClr val="tx1"/>
                </a:solidFill>
              </a:rPr>
              <a:t>Research Units (academic organization units of GTIIT)</a:t>
            </a:r>
          </a:p>
          <a:p>
            <a:pPr marL="457200" indent="-457200">
              <a:buFont typeface="+mj-lt"/>
              <a:buAutoNum type="arabicPeriod"/>
            </a:pPr>
            <a:r>
              <a:rPr lang="en-US" dirty="0">
                <a:solidFill>
                  <a:schemeClr val="tx1"/>
                </a:solidFill>
              </a:rPr>
              <a:t>Profile </a:t>
            </a:r>
          </a:p>
          <a:p>
            <a:pPr lvl="1"/>
            <a:r>
              <a:rPr lang="en-US" sz="1800" dirty="0">
                <a:solidFill>
                  <a:schemeClr val="tx1"/>
                </a:solidFill>
              </a:rPr>
              <a:t>Staff: Researcher</a:t>
            </a:r>
          </a:p>
          <a:p>
            <a:pPr lvl="1"/>
            <a:r>
              <a:rPr lang="en-US" sz="1800" dirty="0">
                <a:solidFill>
                  <a:schemeClr val="tx1"/>
                </a:solidFill>
              </a:rPr>
              <a:t>Student: Research Fellow/PhD/Master/Research Assistant</a:t>
            </a:r>
          </a:p>
          <a:p>
            <a:pPr marL="457200" indent="-457200">
              <a:buFont typeface="+mj-lt"/>
              <a:buAutoNum type="arabicPeriod"/>
            </a:pPr>
            <a:r>
              <a:rPr lang="en-US" dirty="0">
                <a:solidFill>
                  <a:schemeClr val="tx1"/>
                </a:solidFill>
              </a:rPr>
              <a:t>Research Outputs (Publications/Patent)</a:t>
            </a:r>
          </a:p>
          <a:p>
            <a:pPr marL="457200" indent="-457200">
              <a:buFont typeface="+mj-lt"/>
              <a:buAutoNum type="arabicPeriod"/>
            </a:pPr>
            <a:r>
              <a:rPr lang="en-US" dirty="0">
                <a:solidFill>
                  <a:schemeClr val="tx1"/>
                </a:solidFill>
              </a:rPr>
              <a:t>Activities </a:t>
            </a:r>
          </a:p>
          <a:p>
            <a:pPr marL="457200" indent="-457200">
              <a:buFont typeface="+mj-lt"/>
              <a:buAutoNum type="arabicPeriod"/>
            </a:pPr>
            <a:r>
              <a:rPr lang="en-US" dirty="0">
                <a:solidFill>
                  <a:schemeClr val="tx1"/>
                </a:solidFill>
              </a:rPr>
              <a:t>Prize</a:t>
            </a:r>
          </a:p>
          <a:p>
            <a:pPr marL="457200" indent="-457200">
              <a:buFont typeface="+mj-lt"/>
              <a:buAutoNum type="arabicPeriod"/>
            </a:pPr>
            <a:r>
              <a:rPr lang="en-US" dirty="0">
                <a:solidFill>
                  <a:schemeClr val="tx1"/>
                </a:solidFill>
              </a:rPr>
              <a:t>Grants &amp; Projects</a:t>
            </a:r>
          </a:p>
          <a:p>
            <a:endParaRPr lang="en-US" sz="2000" dirty="0">
              <a:solidFill>
                <a:schemeClr val="tx1"/>
              </a:solidFill>
            </a:endParaRPr>
          </a:p>
          <a:p>
            <a:endParaRPr lang="en-US" sz="2000" dirty="0">
              <a:solidFill>
                <a:schemeClr val="tx1"/>
              </a:solidFill>
            </a:endParaRPr>
          </a:p>
          <a:p>
            <a:endParaRPr lang="en-US" sz="1800" dirty="0">
              <a:solidFill>
                <a:schemeClr val="tx1"/>
              </a:solidFill>
            </a:endParaRPr>
          </a:p>
          <a:p>
            <a:pPr indent="-228600">
              <a:buFont typeface="Wingdings 2" panose="05020102010507070707" pitchFamily="18" charset="2"/>
              <a:buChar char=""/>
            </a:pPr>
            <a:endParaRPr lang="en-US" sz="1800" dirty="0">
              <a:solidFill>
                <a:schemeClr val="tx1"/>
              </a:solidFill>
            </a:endParaRPr>
          </a:p>
        </p:txBody>
      </p:sp>
      <p:sp>
        <p:nvSpPr>
          <p:cNvPr id="11" name="Footer Placeholder 10">
            <a:extLst>
              <a:ext uri="{FF2B5EF4-FFF2-40B4-BE49-F238E27FC236}">
                <a16:creationId xmlns:a16="http://schemas.microsoft.com/office/drawing/2014/main" id="{4DCB402D-A6C5-458C-9A07-A86DAE2F5F94}"/>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cxnSp>
        <p:nvCxnSpPr>
          <p:cNvPr id="61" name="Straight Connector 51">
            <a:extLst>
              <a:ext uri="{FF2B5EF4-FFF2-40B4-BE49-F238E27FC236}">
                <a16:creationId xmlns:a16="http://schemas.microsoft.com/office/drawing/2014/main" id="{8D4B5F26-8713-4267-9186-183BB809C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7C5F37"/>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53">
            <a:extLst>
              <a:ext uri="{FF2B5EF4-FFF2-40B4-BE49-F238E27FC236}">
                <a16:creationId xmlns:a16="http://schemas.microsoft.com/office/drawing/2014/main" id="{372C66DF-2004-4C24-8C07-554E41490D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7C5F37"/>
            </a:solidFill>
            <a:prstDash val="dash"/>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EBBA1E9-A25D-495E-A7D4-25682D651086}"/>
              </a:ext>
            </a:extLst>
          </p:cNvPr>
          <p:cNvPicPr>
            <a:picLocks noChangeAspect="1"/>
          </p:cNvPicPr>
          <p:nvPr/>
        </p:nvPicPr>
        <p:blipFill>
          <a:blip r:embed="rId3"/>
          <a:stretch>
            <a:fillRect/>
          </a:stretch>
        </p:blipFill>
        <p:spPr>
          <a:xfrm>
            <a:off x="3498211" y="962988"/>
            <a:ext cx="7927317" cy="5163493"/>
          </a:xfrm>
          <a:prstGeom prst="rect">
            <a:avLst/>
          </a:prstGeom>
        </p:spPr>
      </p:pic>
    </p:spTree>
    <p:extLst>
      <p:ext uri="{BB962C8B-B14F-4D97-AF65-F5344CB8AC3E}">
        <p14:creationId xmlns:p14="http://schemas.microsoft.com/office/powerpoint/2010/main" val="119562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41">
            <a:extLst>
              <a:ext uri="{FF2B5EF4-FFF2-40B4-BE49-F238E27FC236}">
                <a16:creationId xmlns:a16="http://schemas.microsoft.com/office/drawing/2014/main" id="{5E789A05-76D0-47F6-AD3C-AF905732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7" name="Rectangle 43">
            <a:extLst>
              <a:ext uri="{FF2B5EF4-FFF2-40B4-BE49-F238E27FC236}">
                <a16:creationId xmlns:a16="http://schemas.microsoft.com/office/drawing/2014/main" id="{19CE9782-0FD1-493B-9C50-C51AB7C5E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Rectangle 45">
            <a:extLst>
              <a:ext uri="{FF2B5EF4-FFF2-40B4-BE49-F238E27FC236}">
                <a16:creationId xmlns:a16="http://schemas.microsoft.com/office/drawing/2014/main" id="{F6619023-691E-4F1C-A10A-0EA3D044E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Rectangle 47">
            <a:extLst>
              <a:ext uri="{FF2B5EF4-FFF2-40B4-BE49-F238E27FC236}">
                <a16:creationId xmlns:a16="http://schemas.microsoft.com/office/drawing/2014/main" id="{36F31C88-3DEF-4EA8-AE3A-49441413F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85800"/>
            <a:ext cx="422144" cy="5486400"/>
          </a:xfrm>
          <a:prstGeom prst="rect">
            <a:avLst/>
          </a:prstGeom>
          <a:solidFill>
            <a:srgbClr val="7C5F37">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60" name="Rectangle 49">
            <a:extLst>
              <a:ext uri="{FF2B5EF4-FFF2-40B4-BE49-F238E27FC236}">
                <a16:creationId xmlns:a16="http://schemas.microsoft.com/office/drawing/2014/main" id="{147EAFFD-2BD1-4600-B034-EEF700787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a:xfrm>
            <a:off x="695815" y="-112865"/>
            <a:ext cx="5828376" cy="1585465"/>
          </a:xfrm>
        </p:spPr>
        <p:txBody>
          <a:bodyPr vert="horz" lIns="91440" tIns="45720" rIns="91440" bIns="45720" rtlCol="0" anchor="b">
            <a:normAutofit/>
          </a:bodyPr>
          <a:lstStyle/>
          <a:p>
            <a:r>
              <a:rPr lang="en-US" dirty="0">
                <a:solidFill>
                  <a:schemeClr val="tx1"/>
                </a:solidFill>
              </a:rPr>
              <a:t>Current </a:t>
            </a:r>
            <a:r>
              <a:rPr lang="en-US" altLang="zh-CN" dirty="0">
                <a:solidFill>
                  <a:schemeClr val="tx1"/>
                </a:solidFill>
              </a:rPr>
              <a:t>Contents in RIMS &amp; Portal Visitors</a:t>
            </a:r>
            <a:endParaRPr lang="en-US" dirty="0">
              <a:solidFill>
                <a:schemeClr val="tx1"/>
              </a:solidFill>
            </a:endParaRPr>
          </a:p>
        </p:txBody>
      </p:sp>
      <p:sp>
        <p:nvSpPr>
          <p:cNvPr id="12" name="Slide Number Placeholder 11">
            <a:extLst>
              <a:ext uri="{FF2B5EF4-FFF2-40B4-BE49-F238E27FC236}">
                <a16:creationId xmlns:a16="http://schemas.microsoft.com/office/drawing/2014/main" id="{D5AA3B13-D804-4BFF-A675-B65B813F8F83}"/>
              </a:ext>
            </a:extLst>
          </p:cNvPr>
          <p:cNvSpPr>
            <a:spLocks noGrp="1"/>
          </p:cNvSpPr>
          <p:nvPr>
            <p:ph type="sldNum" sz="quarter" idx="12"/>
          </p:nvPr>
        </p:nvSpPr>
        <p:spPr>
          <a:xfrm>
            <a:off x="11504676" y="-14198"/>
            <a:ext cx="685800" cy="685800"/>
          </a:xfrm>
        </p:spPr>
        <p:txBody>
          <a:bodyPr vert="horz" lIns="91440" tIns="45720" rIns="91440" bIns="45720" rtlCol="0" anchor="ctr">
            <a:normAutofit/>
          </a:bodyPr>
          <a:lstStyle/>
          <a:p>
            <a:pPr>
              <a:spcAft>
                <a:spcPts val="600"/>
              </a:spcAft>
              <a:defRPr/>
            </a:pPr>
            <a:fld id="{3A4F6043-7A67-491B-98BC-F933DED7226D}" type="slidenum">
              <a:rPr lang="en-US" smtClean="0">
                <a:solidFill>
                  <a:prstClr val="black">
                    <a:tint val="75000"/>
                  </a:prstClr>
                </a:solidFill>
                <a:latin typeface="Calibri" panose="020F0502020204030204"/>
              </a:rPr>
              <a:pPr>
                <a:spcAft>
                  <a:spcPts val="600"/>
                </a:spcAft>
                <a:defRPr/>
              </a:pPr>
              <a:t>6</a:t>
            </a:fld>
            <a:endParaRPr lang="en-US">
              <a:solidFill>
                <a:prstClr val="black">
                  <a:tint val="75000"/>
                </a:prstClr>
              </a:solidFill>
              <a:latin typeface="Calibri" panose="020F0502020204030204"/>
            </a:endParaRPr>
          </a:p>
        </p:txBody>
      </p:sp>
      <p:sp>
        <p:nvSpPr>
          <p:cNvPr id="11" name="Footer Placeholder 10">
            <a:extLst>
              <a:ext uri="{FF2B5EF4-FFF2-40B4-BE49-F238E27FC236}">
                <a16:creationId xmlns:a16="http://schemas.microsoft.com/office/drawing/2014/main" id="{4DCB402D-A6C5-458C-9A07-A86DAE2F5F94}"/>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cxnSp>
        <p:nvCxnSpPr>
          <p:cNvPr id="61" name="Straight Connector 51">
            <a:extLst>
              <a:ext uri="{FF2B5EF4-FFF2-40B4-BE49-F238E27FC236}">
                <a16:creationId xmlns:a16="http://schemas.microsoft.com/office/drawing/2014/main" id="{8D4B5F26-8713-4267-9186-183BB809C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7C5F37"/>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53">
            <a:extLst>
              <a:ext uri="{FF2B5EF4-FFF2-40B4-BE49-F238E27FC236}">
                <a16:creationId xmlns:a16="http://schemas.microsoft.com/office/drawing/2014/main" id="{372C66DF-2004-4C24-8C07-554E41490D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7C5F37"/>
            </a:solidFill>
            <a:prstDash val="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A345990-739C-4A1A-89FC-8D50A0B31B17}"/>
              </a:ext>
            </a:extLst>
          </p:cNvPr>
          <p:cNvSpPr txBox="1"/>
          <p:nvPr/>
        </p:nvSpPr>
        <p:spPr>
          <a:xfrm>
            <a:off x="2021747" y="1609041"/>
            <a:ext cx="1963008" cy="1754326"/>
          </a:xfrm>
          <a:prstGeom prst="rect">
            <a:avLst/>
          </a:prstGeom>
          <a:noFill/>
        </p:spPr>
        <p:txBody>
          <a:bodyPr wrap="square" rtlCol="0">
            <a:spAutoFit/>
          </a:bodyPr>
          <a:lstStyle/>
          <a:p>
            <a:pPr algn="ctr"/>
            <a:r>
              <a:rPr lang="en-US" sz="5400" b="1" dirty="0">
                <a:solidFill>
                  <a:schemeClr val="accent6"/>
                </a:solidFill>
              </a:rPr>
              <a:t>5977</a:t>
            </a:r>
            <a:r>
              <a:rPr lang="en-US" dirty="0"/>
              <a:t> Research Outputs (Publication &amp; Patent)</a:t>
            </a:r>
            <a:endParaRPr lang="en-IL" dirty="0"/>
          </a:p>
        </p:txBody>
      </p:sp>
      <p:sp>
        <p:nvSpPr>
          <p:cNvPr id="17" name="TextBox 16">
            <a:extLst>
              <a:ext uri="{FF2B5EF4-FFF2-40B4-BE49-F238E27FC236}">
                <a16:creationId xmlns:a16="http://schemas.microsoft.com/office/drawing/2014/main" id="{C9C1FF62-BF9C-4772-8B3A-BC259AD3DD5D}"/>
              </a:ext>
            </a:extLst>
          </p:cNvPr>
          <p:cNvSpPr txBox="1"/>
          <p:nvPr/>
        </p:nvSpPr>
        <p:spPr>
          <a:xfrm>
            <a:off x="4258425" y="1601786"/>
            <a:ext cx="1963008" cy="1200329"/>
          </a:xfrm>
          <a:prstGeom prst="rect">
            <a:avLst/>
          </a:prstGeom>
          <a:noFill/>
        </p:spPr>
        <p:txBody>
          <a:bodyPr wrap="square" rtlCol="0">
            <a:spAutoFit/>
          </a:bodyPr>
          <a:lstStyle/>
          <a:p>
            <a:pPr algn="ctr"/>
            <a:r>
              <a:rPr lang="en-US" sz="5400" b="1" dirty="0">
                <a:solidFill>
                  <a:schemeClr val="accent6"/>
                </a:solidFill>
              </a:rPr>
              <a:t>863</a:t>
            </a:r>
          </a:p>
          <a:p>
            <a:pPr algn="ctr"/>
            <a:r>
              <a:rPr lang="en-US" dirty="0"/>
              <a:t> Activities</a:t>
            </a:r>
            <a:endParaRPr lang="en-IL" dirty="0"/>
          </a:p>
        </p:txBody>
      </p:sp>
      <p:sp>
        <p:nvSpPr>
          <p:cNvPr id="18" name="TextBox 17">
            <a:extLst>
              <a:ext uri="{FF2B5EF4-FFF2-40B4-BE49-F238E27FC236}">
                <a16:creationId xmlns:a16="http://schemas.microsoft.com/office/drawing/2014/main" id="{8467FFA7-40D6-4607-A532-71A30874216E}"/>
              </a:ext>
            </a:extLst>
          </p:cNvPr>
          <p:cNvSpPr txBox="1"/>
          <p:nvPr/>
        </p:nvSpPr>
        <p:spPr>
          <a:xfrm>
            <a:off x="6378555" y="1671100"/>
            <a:ext cx="1963008" cy="1200329"/>
          </a:xfrm>
          <a:prstGeom prst="rect">
            <a:avLst/>
          </a:prstGeom>
          <a:noFill/>
        </p:spPr>
        <p:txBody>
          <a:bodyPr wrap="square" rtlCol="0">
            <a:spAutoFit/>
          </a:bodyPr>
          <a:lstStyle/>
          <a:p>
            <a:pPr algn="ctr"/>
            <a:r>
              <a:rPr lang="en-US" sz="5400" b="1" dirty="0">
                <a:solidFill>
                  <a:schemeClr val="accent6"/>
                </a:solidFill>
              </a:rPr>
              <a:t>282</a:t>
            </a:r>
          </a:p>
          <a:p>
            <a:pPr algn="ctr"/>
            <a:r>
              <a:rPr lang="en-US" dirty="0"/>
              <a:t> Prizes</a:t>
            </a:r>
            <a:endParaRPr lang="en-IL" dirty="0"/>
          </a:p>
        </p:txBody>
      </p:sp>
      <p:sp>
        <p:nvSpPr>
          <p:cNvPr id="19" name="TextBox 18">
            <a:extLst>
              <a:ext uri="{FF2B5EF4-FFF2-40B4-BE49-F238E27FC236}">
                <a16:creationId xmlns:a16="http://schemas.microsoft.com/office/drawing/2014/main" id="{A221156F-2F96-47E5-AA3E-9064F1CE6734}"/>
              </a:ext>
            </a:extLst>
          </p:cNvPr>
          <p:cNvSpPr txBox="1"/>
          <p:nvPr/>
        </p:nvSpPr>
        <p:spPr>
          <a:xfrm>
            <a:off x="8592431" y="1676840"/>
            <a:ext cx="1963008" cy="1200329"/>
          </a:xfrm>
          <a:prstGeom prst="rect">
            <a:avLst/>
          </a:prstGeom>
          <a:noFill/>
        </p:spPr>
        <p:txBody>
          <a:bodyPr wrap="square" rtlCol="0">
            <a:spAutoFit/>
          </a:bodyPr>
          <a:lstStyle/>
          <a:p>
            <a:pPr algn="ctr"/>
            <a:r>
              <a:rPr lang="en-US" sz="5400" b="1" dirty="0">
                <a:solidFill>
                  <a:schemeClr val="accent6"/>
                </a:solidFill>
              </a:rPr>
              <a:t>273</a:t>
            </a:r>
          </a:p>
          <a:p>
            <a:pPr algn="ctr"/>
            <a:r>
              <a:rPr lang="en-US" dirty="0"/>
              <a:t> Grants</a:t>
            </a:r>
            <a:endParaRPr lang="en-IL" dirty="0"/>
          </a:p>
        </p:txBody>
      </p:sp>
      <p:sp>
        <p:nvSpPr>
          <p:cNvPr id="20" name="TextBox 19">
            <a:extLst>
              <a:ext uri="{FF2B5EF4-FFF2-40B4-BE49-F238E27FC236}">
                <a16:creationId xmlns:a16="http://schemas.microsoft.com/office/drawing/2014/main" id="{A3639614-25C3-4D01-84D2-CA1481585A25}"/>
              </a:ext>
            </a:extLst>
          </p:cNvPr>
          <p:cNvSpPr txBox="1"/>
          <p:nvPr/>
        </p:nvSpPr>
        <p:spPr>
          <a:xfrm>
            <a:off x="2043151" y="3883611"/>
            <a:ext cx="1963008" cy="1477328"/>
          </a:xfrm>
          <a:prstGeom prst="rect">
            <a:avLst/>
          </a:prstGeom>
          <a:noFill/>
        </p:spPr>
        <p:txBody>
          <a:bodyPr wrap="square" rtlCol="0">
            <a:spAutoFit/>
          </a:bodyPr>
          <a:lstStyle/>
          <a:p>
            <a:pPr algn="ctr"/>
            <a:r>
              <a:rPr lang="en-US" sz="5400" b="1" dirty="0">
                <a:solidFill>
                  <a:schemeClr val="accent6"/>
                </a:solidFill>
              </a:rPr>
              <a:t>13,933</a:t>
            </a:r>
            <a:r>
              <a:rPr lang="en-US" dirty="0"/>
              <a:t> Global New Visitors</a:t>
            </a:r>
            <a:endParaRPr lang="en-IL" dirty="0"/>
          </a:p>
        </p:txBody>
      </p:sp>
      <p:sp>
        <p:nvSpPr>
          <p:cNvPr id="21" name="TextBox 20">
            <a:extLst>
              <a:ext uri="{FF2B5EF4-FFF2-40B4-BE49-F238E27FC236}">
                <a16:creationId xmlns:a16="http://schemas.microsoft.com/office/drawing/2014/main" id="{789E2B86-00B4-496C-9182-0B2EF0C33219}"/>
              </a:ext>
            </a:extLst>
          </p:cNvPr>
          <p:cNvSpPr txBox="1"/>
          <p:nvPr/>
        </p:nvSpPr>
        <p:spPr>
          <a:xfrm>
            <a:off x="4258425" y="3906896"/>
            <a:ext cx="2165372" cy="1200329"/>
          </a:xfrm>
          <a:prstGeom prst="rect">
            <a:avLst/>
          </a:prstGeom>
          <a:noFill/>
        </p:spPr>
        <p:txBody>
          <a:bodyPr wrap="square" rtlCol="0">
            <a:spAutoFit/>
          </a:bodyPr>
          <a:lstStyle/>
          <a:p>
            <a:pPr algn="ctr"/>
            <a:r>
              <a:rPr lang="en-US" sz="5400" b="1" dirty="0">
                <a:solidFill>
                  <a:schemeClr val="accent6"/>
                </a:solidFill>
              </a:rPr>
              <a:t>136</a:t>
            </a:r>
          </a:p>
          <a:p>
            <a:pPr algn="ctr"/>
            <a:r>
              <a:rPr lang="en-US" dirty="0"/>
              <a:t> Countries &amp; Regions</a:t>
            </a:r>
            <a:endParaRPr lang="en-IL" dirty="0"/>
          </a:p>
        </p:txBody>
      </p:sp>
      <p:sp>
        <p:nvSpPr>
          <p:cNvPr id="22" name="TextBox 21">
            <a:extLst>
              <a:ext uri="{FF2B5EF4-FFF2-40B4-BE49-F238E27FC236}">
                <a16:creationId xmlns:a16="http://schemas.microsoft.com/office/drawing/2014/main" id="{15E86D53-C38F-481C-8FEE-40D1DA7D8F3A}"/>
              </a:ext>
            </a:extLst>
          </p:cNvPr>
          <p:cNvSpPr txBox="1"/>
          <p:nvPr/>
        </p:nvSpPr>
        <p:spPr>
          <a:xfrm>
            <a:off x="6509093" y="3904026"/>
            <a:ext cx="2165372" cy="1200329"/>
          </a:xfrm>
          <a:prstGeom prst="rect">
            <a:avLst/>
          </a:prstGeom>
          <a:noFill/>
        </p:spPr>
        <p:txBody>
          <a:bodyPr wrap="square" rtlCol="0">
            <a:spAutoFit/>
          </a:bodyPr>
          <a:lstStyle/>
          <a:p>
            <a:pPr algn="ctr"/>
            <a:r>
              <a:rPr lang="en-US" sz="5400" b="1" dirty="0">
                <a:solidFill>
                  <a:schemeClr val="accent6"/>
                </a:solidFill>
              </a:rPr>
              <a:t>50%</a:t>
            </a:r>
          </a:p>
          <a:p>
            <a:pPr algn="ctr"/>
            <a:r>
              <a:rPr lang="en-US" dirty="0"/>
              <a:t> Organic Search</a:t>
            </a:r>
            <a:endParaRPr lang="en-IL" dirty="0"/>
          </a:p>
        </p:txBody>
      </p:sp>
    </p:spTree>
    <p:extLst>
      <p:ext uri="{BB962C8B-B14F-4D97-AF65-F5344CB8AC3E}">
        <p14:creationId xmlns:p14="http://schemas.microsoft.com/office/powerpoint/2010/main" val="1444131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 name="Rectangle 100">
            <a:extLst>
              <a:ext uri="{FF2B5EF4-FFF2-40B4-BE49-F238E27FC236}">
                <a16:creationId xmlns:a16="http://schemas.microsoft.com/office/drawing/2014/main" id="{B551C3B6-A0D6-43F6-9F68-13666CDA5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6" name="Rectangle 102">
            <a:extLst>
              <a:ext uri="{FF2B5EF4-FFF2-40B4-BE49-F238E27FC236}">
                <a16:creationId xmlns:a16="http://schemas.microsoft.com/office/drawing/2014/main" id="{73E42119-878B-4A86-B09C-2C668FBA2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7" name="Rectangle 104">
            <a:extLst>
              <a:ext uri="{FF2B5EF4-FFF2-40B4-BE49-F238E27FC236}">
                <a16:creationId xmlns:a16="http://schemas.microsoft.com/office/drawing/2014/main" id="{C7BAC2A1-7B06-4D44-A105-3FEBE5ABF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8" name="Rectangle 106">
            <a:extLst>
              <a:ext uri="{FF2B5EF4-FFF2-40B4-BE49-F238E27FC236}">
                <a16:creationId xmlns:a16="http://schemas.microsoft.com/office/drawing/2014/main" id="{D8BC5CF3-F657-4FA8-9F22-6B38CF646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 y="685800"/>
            <a:ext cx="295465" cy="5486400"/>
          </a:xfrm>
          <a:prstGeom prst="rect">
            <a:avLst/>
          </a:prstGeom>
          <a:solidFill>
            <a:srgbClr val="62A8FB">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19" name="Rectangle 108">
            <a:extLst>
              <a:ext uri="{FF2B5EF4-FFF2-40B4-BE49-F238E27FC236}">
                <a16:creationId xmlns:a16="http://schemas.microsoft.com/office/drawing/2014/main" id="{E377A14D-EFA9-4E27-B5EE-87E822E93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a:xfrm>
            <a:off x="6048103" y="576263"/>
            <a:ext cx="4911634" cy="2967606"/>
          </a:xfrm>
        </p:spPr>
        <p:txBody>
          <a:bodyPr vert="horz" lIns="91440" tIns="45720" rIns="91440" bIns="45720" rtlCol="0" anchor="b">
            <a:normAutofit/>
          </a:bodyPr>
          <a:lstStyle/>
          <a:p>
            <a:r>
              <a:rPr lang="en-US" sz="4800"/>
              <a:t>Manage Your Profile</a:t>
            </a:r>
          </a:p>
        </p:txBody>
      </p:sp>
      <p:sp>
        <p:nvSpPr>
          <p:cNvPr id="12" name="Slide Number Placeholder 11">
            <a:extLst>
              <a:ext uri="{FF2B5EF4-FFF2-40B4-BE49-F238E27FC236}">
                <a16:creationId xmlns:a16="http://schemas.microsoft.com/office/drawing/2014/main" id="{D5AA3B13-D804-4BFF-A675-B65B813F8F83}"/>
              </a:ext>
            </a:extLst>
          </p:cNvPr>
          <p:cNvSpPr>
            <a:spLocks noGrp="1"/>
          </p:cNvSpPr>
          <p:nvPr>
            <p:ph type="sldNum" sz="quarter" idx="12"/>
          </p:nvPr>
        </p:nvSpPr>
        <p:spPr>
          <a:xfrm>
            <a:off x="11504676" y="-14198"/>
            <a:ext cx="685800" cy="685800"/>
          </a:xfrm>
        </p:spPr>
        <p:txBody>
          <a:bodyPr vert="horz" lIns="91440" tIns="45720" rIns="91440" bIns="45720" rtlCol="0" anchor="ctr">
            <a:normAutofit/>
          </a:bodyPr>
          <a:lstStyle/>
          <a:p>
            <a:pPr>
              <a:spcAft>
                <a:spcPts val="600"/>
              </a:spcAft>
              <a:defRPr/>
            </a:pPr>
            <a:fld id="{3A4F6043-7A67-491B-98BC-F933DED7226D}" type="slidenum">
              <a:rPr lang="en-US" smtClean="0">
                <a:solidFill>
                  <a:prstClr val="black">
                    <a:tint val="75000"/>
                  </a:prstClr>
                </a:solidFill>
                <a:latin typeface="Calibri" panose="020F0502020204030204"/>
              </a:rPr>
              <a:pPr>
                <a:spcAft>
                  <a:spcPts val="600"/>
                </a:spcAft>
                <a:defRPr/>
              </a:pPr>
              <a:t>7</a:t>
            </a:fld>
            <a:endParaRPr lang="en-US">
              <a:solidFill>
                <a:prstClr val="black">
                  <a:tint val="75000"/>
                </a:prstClr>
              </a:solidFill>
              <a:latin typeface="Calibri" panose="020F0502020204030204"/>
            </a:endParaRPr>
          </a:p>
        </p:txBody>
      </p:sp>
      <p:pic>
        <p:nvPicPr>
          <p:cNvPr id="19" name="Picture Placeholder 18" descr="Graphical user interface&#10;&#10;Description automatically generated">
            <a:extLst>
              <a:ext uri="{FF2B5EF4-FFF2-40B4-BE49-F238E27FC236}">
                <a16:creationId xmlns:a16="http://schemas.microsoft.com/office/drawing/2014/main" id="{E7079851-EFF5-4424-A98A-5E61CFC96191}"/>
              </a:ext>
            </a:extLst>
          </p:cNvPr>
          <p:cNvPicPr>
            <a:picLocks noGrp="1" noChangeAspect="1"/>
          </p:cNvPicPr>
          <p:nvPr>
            <p:ph type="pic" sz="quarter" idx="13"/>
          </p:nvPr>
        </p:nvPicPr>
        <p:blipFill rotWithShape="1">
          <a:blip r:embed="rId2"/>
          <a:srcRect l="16248" r="16250" b="2"/>
          <a:stretch/>
        </p:blipFill>
        <p:spPr>
          <a:xfrm>
            <a:off x="303950" y="685800"/>
            <a:ext cx="5234702" cy="5486400"/>
          </a:xfrm>
          <a:prstGeom prst="rect">
            <a:avLst/>
          </a:prstGeom>
        </p:spPr>
      </p:pic>
      <p:sp>
        <p:nvSpPr>
          <p:cNvPr id="11" name="Footer Placeholder 10">
            <a:extLst>
              <a:ext uri="{FF2B5EF4-FFF2-40B4-BE49-F238E27FC236}">
                <a16:creationId xmlns:a16="http://schemas.microsoft.com/office/drawing/2014/main" id="{4DCB402D-A6C5-458C-9A07-A86DAE2F5F94}"/>
              </a:ext>
            </a:extLst>
          </p:cNvPr>
          <p:cNvSpPr>
            <a:spLocks noGrp="1"/>
          </p:cNvSpPr>
          <p:nvPr>
            <p:ph type="ftr" sz="quarter" idx="11"/>
          </p:nvPr>
        </p:nvSpPr>
        <p:spPr>
          <a:xfrm>
            <a:off x="3762376" y="6217920"/>
            <a:ext cx="7195367" cy="640080"/>
          </a:xfrm>
        </p:spPr>
        <p:txBody>
          <a:bodyPr vert="horz" lIns="91440" tIns="45720" rIns="91440" bIns="45720" rtlCol="0" anchor="ctr" anchorCtr="0">
            <a:normAutofit/>
          </a:bodyPr>
          <a:lstStyle/>
          <a:p>
            <a:pPr>
              <a:spcAft>
                <a:spcPts val="600"/>
              </a:spcAft>
              <a:defRPr/>
            </a:pPr>
            <a:r>
              <a:rPr lang="en-US" kern="1200">
                <a:solidFill>
                  <a:prstClr val="black">
                    <a:tint val="75000"/>
                  </a:prstClr>
                </a:solidFill>
                <a:latin typeface="Calibri" panose="020F0502020204030204"/>
                <a:ea typeface="+mn-ea"/>
                <a:cs typeface="+mn-cs"/>
              </a:rPr>
              <a:t>RIGS-GTIIT</a:t>
            </a:r>
            <a:endParaRPr lang="en-US" kern="1200" dirty="0">
              <a:solidFill>
                <a:prstClr val="black">
                  <a:tint val="75000"/>
                </a:prstClr>
              </a:solidFill>
              <a:latin typeface="Calibri" panose="020F0502020204030204"/>
              <a:ea typeface="+mn-ea"/>
              <a:cs typeface="+mn-cs"/>
            </a:endParaRPr>
          </a:p>
        </p:txBody>
      </p:sp>
      <p:cxnSp>
        <p:nvCxnSpPr>
          <p:cNvPr id="120" name="Straight Connector 110">
            <a:extLst>
              <a:ext uri="{FF2B5EF4-FFF2-40B4-BE49-F238E27FC236}">
                <a16:creationId xmlns:a16="http://schemas.microsoft.com/office/drawing/2014/main" id="{A3ABB528-3326-46B1-A869-B1368B8227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62A8FB"/>
            </a:solidFill>
            <a:prstDash val="dash"/>
          </a:ln>
        </p:spPr>
        <p:style>
          <a:lnRef idx="1">
            <a:schemeClr val="accent1"/>
          </a:lnRef>
          <a:fillRef idx="0">
            <a:schemeClr val="accent1"/>
          </a:fillRef>
          <a:effectRef idx="0">
            <a:schemeClr val="accent1"/>
          </a:effectRef>
          <a:fontRef idx="minor">
            <a:schemeClr val="tx1"/>
          </a:fontRef>
        </p:style>
      </p:cxnSp>
      <p:cxnSp>
        <p:nvCxnSpPr>
          <p:cNvPr id="121" name="Straight Connector 112">
            <a:extLst>
              <a:ext uri="{FF2B5EF4-FFF2-40B4-BE49-F238E27FC236}">
                <a16:creationId xmlns:a16="http://schemas.microsoft.com/office/drawing/2014/main" id="{2DD25A9F-B5F0-4862-A336-1733E754ED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62A8FB"/>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736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41">
            <a:extLst>
              <a:ext uri="{FF2B5EF4-FFF2-40B4-BE49-F238E27FC236}">
                <a16:creationId xmlns:a16="http://schemas.microsoft.com/office/drawing/2014/main" id="{5E789A05-76D0-47F6-AD3C-AF905732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7" name="Rectangle 43">
            <a:extLst>
              <a:ext uri="{FF2B5EF4-FFF2-40B4-BE49-F238E27FC236}">
                <a16:creationId xmlns:a16="http://schemas.microsoft.com/office/drawing/2014/main" id="{19CE9782-0FD1-493B-9C50-C51AB7C5E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Rectangle 45">
            <a:extLst>
              <a:ext uri="{FF2B5EF4-FFF2-40B4-BE49-F238E27FC236}">
                <a16:creationId xmlns:a16="http://schemas.microsoft.com/office/drawing/2014/main" id="{F6619023-691E-4F1C-A10A-0EA3D044E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Rectangle 47">
            <a:extLst>
              <a:ext uri="{FF2B5EF4-FFF2-40B4-BE49-F238E27FC236}">
                <a16:creationId xmlns:a16="http://schemas.microsoft.com/office/drawing/2014/main" id="{36F31C88-3DEF-4EA8-AE3A-49441413F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85800"/>
            <a:ext cx="422144" cy="5486400"/>
          </a:xfrm>
          <a:prstGeom prst="rect">
            <a:avLst/>
          </a:prstGeom>
          <a:solidFill>
            <a:srgbClr val="7C5F37">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60" name="Rectangle 49">
            <a:extLst>
              <a:ext uri="{FF2B5EF4-FFF2-40B4-BE49-F238E27FC236}">
                <a16:creationId xmlns:a16="http://schemas.microsoft.com/office/drawing/2014/main" id="{147EAFFD-2BD1-4600-B034-EEF700787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a:xfrm>
            <a:off x="1443228" y="-14198"/>
            <a:ext cx="5828376" cy="1665227"/>
          </a:xfrm>
        </p:spPr>
        <p:txBody>
          <a:bodyPr vert="horz" lIns="91440" tIns="45720" rIns="91440" bIns="45720" rtlCol="0" anchor="b">
            <a:normAutofit/>
          </a:bodyPr>
          <a:lstStyle/>
          <a:p>
            <a:r>
              <a:rPr lang="en-US" sz="4800" dirty="0">
                <a:solidFill>
                  <a:schemeClr val="tx1"/>
                </a:solidFill>
              </a:rPr>
              <a:t>Your Role in RIMS</a:t>
            </a:r>
          </a:p>
        </p:txBody>
      </p:sp>
      <p:sp>
        <p:nvSpPr>
          <p:cNvPr id="12" name="Slide Number Placeholder 11">
            <a:extLst>
              <a:ext uri="{FF2B5EF4-FFF2-40B4-BE49-F238E27FC236}">
                <a16:creationId xmlns:a16="http://schemas.microsoft.com/office/drawing/2014/main" id="{D5AA3B13-D804-4BFF-A675-B65B813F8F83}"/>
              </a:ext>
            </a:extLst>
          </p:cNvPr>
          <p:cNvSpPr>
            <a:spLocks noGrp="1"/>
          </p:cNvSpPr>
          <p:nvPr>
            <p:ph type="sldNum" sz="quarter" idx="12"/>
          </p:nvPr>
        </p:nvSpPr>
        <p:spPr>
          <a:xfrm>
            <a:off x="11504676" y="-14198"/>
            <a:ext cx="685800" cy="685800"/>
          </a:xfrm>
        </p:spPr>
        <p:txBody>
          <a:bodyPr vert="horz" lIns="91440" tIns="45720" rIns="91440" bIns="45720" rtlCol="0" anchor="ctr">
            <a:normAutofit/>
          </a:bodyPr>
          <a:lstStyle/>
          <a:p>
            <a:pPr>
              <a:spcAft>
                <a:spcPts val="600"/>
              </a:spcAft>
              <a:defRPr/>
            </a:pPr>
            <a:fld id="{3A4F6043-7A67-491B-98BC-F933DED7226D}" type="slidenum">
              <a:rPr lang="en-US" smtClean="0">
                <a:solidFill>
                  <a:prstClr val="black">
                    <a:tint val="75000"/>
                  </a:prstClr>
                </a:solidFill>
                <a:latin typeface="Calibri" panose="020F0502020204030204"/>
              </a:rPr>
              <a:pPr>
                <a:spcAft>
                  <a:spcPts val="600"/>
                </a:spcAft>
                <a:defRPr/>
              </a:pPr>
              <a:t>8</a:t>
            </a:fld>
            <a:endParaRPr lang="en-US">
              <a:solidFill>
                <a:prstClr val="black">
                  <a:tint val="75000"/>
                </a:prstClr>
              </a:solidFill>
              <a:latin typeface="Calibri" panose="020F0502020204030204"/>
            </a:endParaRPr>
          </a:p>
        </p:txBody>
      </p:sp>
      <p:sp>
        <p:nvSpPr>
          <p:cNvPr id="3" name="Content Placeholder 2">
            <a:extLst>
              <a:ext uri="{FF2B5EF4-FFF2-40B4-BE49-F238E27FC236}">
                <a16:creationId xmlns:a16="http://schemas.microsoft.com/office/drawing/2014/main" id="{2875403B-F6A5-4855-B204-4A9D1F5B268F}"/>
              </a:ext>
            </a:extLst>
          </p:cNvPr>
          <p:cNvSpPr>
            <a:spLocks noGrp="1"/>
          </p:cNvSpPr>
          <p:nvPr>
            <p:ph idx="1"/>
          </p:nvPr>
        </p:nvSpPr>
        <p:spPr>
          <a:xfrm>
            <a:off x="3133725" y="2632802"/>
            <a:ext cx="7229474" cy="3095445"/>
          </a:xfrm>
        </p:spPr>
        <p:txBody>
          <a:bodyPr vert="horz" lIns="91440" tIns="45720" rIns="91440" bIns="45720" rtlCol="0" anchor="t">
            <a:normAutofit/>
          </a:bodyPr>
          <a:lstStyle/>
          <a:p>
            <a:r>
              <a:rPr lang="en-US" sz="2800" dirty="0">
                <a:solidFill>
                  <a:schemeClr val="tx1"/>
                </a:solidFill>
              </a:rPr>
              <a:t>Researcher as:</a:t>
            </a:r>
          </a:p>
          <a:p>
            <a:pPr indent="-228600">
              <a:buFont typeface="Wingdings 2" panose="05020102010507070707" pitchFamily="18" charset="2"/>
              <a:buChar char=""/>
            </a:pPr>
            <a:r>
              <a:rPr lang="en-US" sz="2800" dirty="0">
                <a:solidFill>
                  <a:schemeClr val="tx1"/>
                </a:solidFill>
              </a:rPr>
              <a:t>A person: you yourself is an entity in RIMS</a:t>
            </a:r>
          </a:p>
          <a:p>
            <a:pPr indent="-228600">
              <a:buFont typeface="Wingdings 2" panose="05020102010507070707" pitchFamily="18" charset="2"/>
              <a:buChar char=""/>
            </a:pPr>
            <a:r>
              <a:rPr lang="en-US" sz="2800" dirty="0">
                <a:solidFill>
                  <a:schemeClr val="tx1"/>
                </a:solidFill>
              </a:rPr>
              <a:t>A personal user: be able to log into RIMS, add</a:t>
            </a:r>
            <a:r>
              <a:rPr lang="en-US" altLang="zh-CN" sz="2800" dirty="0">
                <a:solidFill>
                  <a:schemeClr val="tx1"/>
                </a:solidFill>
              </a:rPr>
              <a:t>/edit </a:t>
            </a:r>
            <a:r>
              <a:rPr lang="en-US" sz="2800" dirty="0">
                <a:solidFill>
                  <a:schemeClr val="tx1"/>
                </a:solidFill>
              </a:rPr>
              <a:t>and view your own information</a:t>
            </a:r>
          </a:p>
          <a:p>
            <a:pPr indent="-228600">
              <a:buFont typeface="Wingdings 2" panose="05020102010507070707" pitchFamily="18" charset="2"/>
              <a:buChar char=""/>
            </a:pPr>
            <a:endParaRPr lang="en-US" sz="1800" dirty="0">
              <a:solidFill>
                <a:schemeClr val="tx1"/>
              </a:solidFill>
            </a:endParaRPr>
          </a:p>
          <a:p>
            <a:pPr indent="-228600">
              <a:buFont typeface="Wingdings 2" panose="05020102010507070707" pitchFamily="18" charset="2"/>
              <a:buChar char=""/>
            </a:pPr>
            <a:endParaRPr lang="en-US" sz="1800" dirty="0">
              <a:solidFill>
                <a:schemeClr val="tx1"/>
              </a:solidFill>
            </a:endParaRPr>
          </a:p>
        </p:txBody>
      </p:sp>
      <p:sp>
        <p:nvSpPr>
          <p:cNvPr id="11" name="Footer Placeholder 10">
            <a:extLst>
              <a:ext uri="{FF2B5EF4-FFF2-40B4-BE49-F238E27FC236}">
                <a16:creationId xmlns:a16="http://schemas.microsoft.com/office/drawing/2014/main" id="{4DCB402D-A6C5-458C-9A07-A86DAE2F5F94}"/>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RIGS-GTIIT</a:t>
            </a:r>
            <a:endParaRPr lang="en-US" kern="1200" dirty="0">
              <a:solidFill>
                <a:prstClr val="black">
                  <a:tint val="75000"/>
                </a:prstClr>
              </a:solidFill>
              <a:latin typeface="Calibri" panose="020F0502020204030204"/>
              <a:ea typeface="+mn-ea"/>
              <a:cs typeface="+mn-cs"/>
            </a:endParaRPr>
          </a:p>
        </p:txBody>
      </p:sp>
      <p:cxnSp>
        <p:nvCxnSpPr>
          <p:cNvPr id="61" name="Straight Connector 51">
            <a:extLst>
              <a:ext uri="{FF2B5EF4-FFF2-40B4-BE49-F238E27FC236}">
                <a16:creationId xmlns:a16="http://schemas.microsoft.com/office/drawing/2014/main" id="{8D4B5F26-8713-4267-9186-183BB809C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7C5F37"/>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53">
            <a:extLst>
              <a:ext uri="{FF2B5EF4-FFF2-40B4-BE49-F238E27FC236}">
                <a16:creationId xmlns:a16="http://schemas.microsoft.com/office/drawing/2014/main" id="{372C66DF-2004-4C24-8C07-554E41490D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7C5F37"/>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040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952F7EC-1534-441B-9812-400FC114907D}"/>
              </a:ext>
            </a:extLst>
          </p:cNvPr>
          <p:cNvSpPr>
            <a:spLocks noGrp="1"/>
          </p:cNvSpPr>
          <p:nvPr>
            <p:ph type="sldNum" sz="quarter" idx="12"/>
          </p:nvPr>
        </p:nvSpPr>
        <p:spPr/>
        <p:txBody>
          <a:bodyPr/>
          <a:lstStyle/>
          <a:p>
            <a:fld id="{3A4F6043-7A67-491B-98BC-F933DED7226D}" type="slidenum">
              <a:rPr lang="en-US" smtClean="0"/>
              <a:pPr/>
              <a:t>9</a:t>
            </a:fld>
            <a:endParaRPr lang="en-US" dirty="0"/>
          </a:p>
        </p:txBody>
      </p:sp>
      <p:sp>
        <p:nvSpPr>
          <p:cNvPr id="7" name="TextBox 6">
            <a:extLst>
              <a:ext uri="{FF2B5EF4-FFF2-40B4-BE49-F238E27FC236}">
                <a16:creationId xmlns:a16="http://schemas.microsoft.com/office/drawing/2014/main" id="{8B0D701B-1E08-4D0D-932D-501BB9E58FE9}"/>
              </a:ext>
            </a:extLst>
          </p:cNvPr>
          <p:cNvSpPr txBox="1"/>
          <p:nvPr/>
        </p:nvSpPr>
        <p:spPr>
          <a:xfrm>
            <a:off x="4169328" y="2172749"/>
            <a:ext cx="3707934" cy="1569660"/>
          </a:xfrm>
          <a:prstGeom prst="rect">
            <a:avLst/>
          </a:prstGeom>
          <a:noFill/>
        </p:spPr>
        <p:txBody>
          <a:bodyPr wrap="square" rtlCol="0">
            <a:spAutoFit/>
          </a:bodyPr>
          <a:lstStyle/>
          <a:p>
            <a:r>
              <a:rPr lang="en-US" altLang="zh-CN" sz="9600" dirty="0"/>
              <a:t>Demo</a:t>
            </a:r>
            <a:endParaRPr lang="en-IL" sz="9600" dirty="0"/>
          </a:p>
        </p:txBody>
      </p:sp>
      <p:sp>
        <p:nvSpPr>
          <p:cNvPr id="9" name="Footer Placeholder 10">
            <a:extLst>
              <a:ext uri="{FF2B5EF4-FFF2-40B4-BE49-F238E27FC236}">
                <a16:creationId xmlns:a16="http://schemas.microsoft.com/office/drawing/2014/main" id="{730675AC-25D5-4EDA-A3DD-7B454F3675F0}"/>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sp>
        <p:nvSpPr>
          <p:cNvPr id="2" name="Rectangle 1">
            <a:extLst>
              <a:ext uri="{FF2B5EF4-FFF2-40B4-BE49-F238E27FC236}">
                <a16:creationId xmlns:a16="http://schemas.microsoft.com/office/drawing/2014/main" id="{548DD965-3995-46F0-890C-0BE8A9553CC5}"/>
              </a:ext>
            </a:extLst>
          </p:cNvPr>
          <p:cNvSpPr/>
          <p:nvPr/>
        </p:nvSpPr>
        <p:spPr>
          <a:xfrm>
            <a:off x="4211830" y="3831564"/>
            <a:ext cx="3768339" cy="923330"/>
          </a:xfrm>
          <a:prstGeom prst="rect">
            <a:avLst/>
          </a:prstGeom>
        </p:spPr>
        <p:txBody>
          <a:bodyPr wrap="none">
            <a:spAutoFit/>
          </a:bodyPr>
          <a:lstStyle/>
          <a:p>
            <a:r>
              <a:rPr lang="en-US" dirty="0"/>
              <a:t>Staging server link:</a:t>
            </a:r>
          </a:p>
          <a:p>
            <a:r>
              <a:rPr lang="en-IL" dirty="0">
                <a:hlinkClick r:id="rId3"/>
              </a:rPr>
              <a:t>https://research-dev.gtiit.edu.cn/admin</a:t>
            </a:r>
            <a:endParaRPr lang="en-US" dirty="0"/>
          </a:p>
          <a:p>
            <a:r>
              <a:rPr lang="en-US" dirty="0"/>
              <a:t>Log in with your GTIIT email account</a:t>
            </a:r>
            <a:endParaRPr lang="en-IL" dirty="0"/>
          </a:p>
        </p:txBody>
      </p:sp>
    </p:spTree>
    <p:extLst>
      <p:ext uri="{BB962C8B-B14F-4D97-AF65-F5344CB8AC3E}">
        <p14:creationId xmlns:p14="http://schemas.microsoft.com/office/powerpoint/2010/main" val="1614454197"/>
      </p:ext>
    </p:extLst>
  </p:cSld>
  <p:clrMapOvr>
    <a:masterClrMapping/>
  </p:clrMapOvr>
</p:sld>
</file>

<file path=ppt/theme/theme1.xml><?xml version="1.0" encoding="utf-8"?>
<a:theme xmlns:a="http://schemas.openxmlformats.org/drawingml/2006/main" name="OffsetVTI">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856d3376-17f1-4045-967c-af5c1111f65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文档" ma:contentTypeID="0x010100049D487605E94D4B9551DE012EBD0895" ma:contentTypeVersion="124" ma:contentTypeDescription="新建文档。" ma:contentTypeScope="" ma:versionID="16022cdbe5ac0bfccdc7f5821981b29e">
  <xsd:schema xmlns:xsd="http://www.w3.org/2001/XMLSchema" xmlns:xs="http://www.w3.org/2001/XMLSchema" xmlns:p="http://schemas.microsoft.com/office/2006/metadata/properties" xmlns:ns3="856d3376-17f1-4045-967c-af5c1111f651" xmlns:ns4="63665ea3-4a8d-4e0b-a151-85b696a56a92" targetNamespace="http://schemas.microsoft.com/office/2006/metadata/properties" ma:root="true" ma:fieldsID="8cc9d10b9ea315e45255c37acf7b6528" ns3:_="" ns4:_="">
    <xsd:import namespace="856d3376-17f1-4045-967c-af5c1111f651"/>
    <xsd:import namespace="63665ea3-4a8d-4e0b-a151-85b696a56a9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6d3376-17f1-4045-967c-af5c1111f6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3665ea3-4a8d-4e0b-a151-85b696a56a92" elementFormDefault="qualified">
    <xsd:import namespace="http://schemas.microsoft.com/office/2006/documentManagement/types"/>
    <xsd:import namespace="http://schemas.microsoft.com/office/infopath/2007/PartnerControls"/>
    <xsd:element name="SharedWithUsers" ma:index="18" nillable="true" ma:displayName="共享对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享对象详细信息" ma:internalName="SharedWithDetails" ma:readOnly="true">
      <xsd:simpleType>
        <xsd:restriction base="dms:Note">
          <xsd:maxLength value="255"/>
        </xsd:restriction>
      </xsd:simpleType>
    </xsd:element>
    <xsd:element name="SharingHintHash" ma:index="20" nillable="true" ma:displayName="共享提示哈希"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4E27A5-29EC-44AC-A353-55638DDBC56C}">
  <ds:schemaRefs>
    <ds:schemaRef ds:uri="http://schemas.microsoft.com/sharepoint/v3/contenttype/forms"/>
  </ds:schemaRefs>
</ds:datastoreItem>
</file>

<file path=customXml/itemProps2.xml><?xml version="1.0" encoding="utf-8"?>
<ds:datastoreItem xmlns:ds="http://schemas.openxmlformats.org/officeDocument/2006/customXml" ds:itemID="{289259C4-AC71-4849-BC68-7545A45536D3}">
  <ds:schemaRefs>
    <ds:schemaRef ds:uri="http://schemas.microsoft.com/office/2006/metadata/properties"/>
    <ds:schemaRef ds:uri="http://purl.org/dc/elements/1.1/"/>
    <ds:schemaRef ds:uri="63665ea3-4a8d-4e0b-a151-85b696a56a92"/>
    <ds:schemaRef ds:uri="http://purl.org/dc/dcmitype/"/>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856d3376-17f1-4045-967c-af5c1111f651"/>
  </ds:schemaRefs>
</ds:datastoreItem>
</file>

<file path=customXml/itemProps3.xml><?xml version="1.0" encoding="utf-8"?>
<ds:datastoreItem xmlns:ds="http://schemas.openxmlformats.org/officeDocument/2006/customXml" ds:itemID="{E8B2ABC9-B7C9-4EB8-979B-C16AC837E0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6d3376-17f1-4045-967c-af5c1111f651"/>
    <ds:schemaRef ds:uri="63665ea3-4a8d-4e0b-a151-85b696a56a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Offset design</Template>
  <TotalTime>4134</TotalTime>
  <Words>2717</Words>
  <Application>Microsoft Office PowerPoint</Application>
  <PresentationFormat>Widescreen</PresentationFormat>
  <Paragraphs>366</Paragraphs>
  <Slides>40</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Dante (Headings)2</vt:lpstr>
      <vt:lpstr>Helvetica Neue Medium</vt:lpstr>
      <vt:lpstr>Aharoni</vt:lpstr>
      <vt:lpstr>Arial</vt:lpstr>
      <vt:lpstr>Calibri</vt:lpstr>
      <vt:lpstr>Dante</vt:lpstr>
      <vt:lpstr>Tahoma</vt:lpstr>
      <vt:lpstr>Wingdings 2</vt:lpstr>
      <vt:lpstr>OffsetVTI</vt:lpstr>
      <vt:lpstr>GTIIT Research Information Management System (RIMS) Workshop-Core Module &amp; Portal </vt:lpstr>
      <vt:lpstr>Content</vt:lpstr>
      <vt:lpstr>What is RIMS?</vt:lpstr>
      <vt:lpstr>PowerPoint Presentation</vt:lpstr>
      <vt:lpstr>Current Available Sections</vt:lpstr>
      <vt:lpstr>Current Contents in RIMS &amp; Portal Visitors</vt:lpstr>
      <vt:lpstr>Manage Your Profile</vt:lpstr>
      <vt:lpstr>Your Role in RIMS</vt:lpstr>
      <vt:lpstr>PowerPoint Presentation</vt:lpstr>
      <vt:lpstr>RIMS Interface Initial View</vt:lpstr>
      <vt:lpstr>About Your Profile- Editable and read-only fields</vt:lpstr>
      <vt:lpstr>Edit Your Profile</vt:lpstr>
      <vt:lpstr>Edit Keywords and Others on Your Profile</vt:lpstr>
      <vt:lpstr>Edit Your Photo and Links</vt:lpstr>
      <vt:lpstr>Highlighted Content</vt:lpstr>
      <vt:lpstr>Changing Your Fingerprints </vt:lpstr>
      <vt:lpstr>User Settings-Email Notification Preferences</vt:lpstr>
      <vt:lpstr>User Settings-Message Settings</vt:lpstr>
      <vt:lpstr>History and comments</vt:lpstr>
      <vt:lpstr>Manage Your Publication</vt:lpstr>
      <vt:lpstr>Profile Refinement Service (PRS)</vt:lpstr>
      <vt:lpstr>PRS Process</vt:lpstr>
      <vt:lpstr>Search for a Publication</vt:lpstr>
      <vt:lpstr>Claiming and Disclaiming Authorship</vt:lpstr>
      <vt:lpstr>Other Ways to Add Your Publication</vt:lpstr>
      <vt:lpstr>Importing from Online Source</vt:lpstr>
      <vt:lpstr>Check/Input the Publication Content</vt:lpstr>
      <vt:lpstr>Check/Input the Publication Content</vt:lpstr>
      <vt:lpstr>Adding Keywords</vt:lpstr>
      <vt:lpstr>Adding Keywords</vt:lpstr>
      <vt:lpstr>Visibility Settings</vt:lpstr>
      <vt:lpstr>Publication Validation Workflow</vt:lpstr>
      <vt:lpstr>Other Content Management</vt:lpstr>
      <vt:lpstr>Manage Your Activity</vt:lpstr>
      <vt:lpstr>Manage Your Prize</vt:lpstr>
      <vt:lpstr>Research Portal</vt:lpstr>
      <vt:lpstr>Search the Research Portal</vt:lpstr>
      <vt:lpstr>Experts Community Search</vt:lpstr>
      <vt:lpstr>UN Sustainable Development Goals (SDGs)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GTIIT RIMS Workshop</dc:title>
  <dc:creator>Rita ZHOU</dc:creator>
  <cp:lastModifiedBy>Rita ZHOU</cp:lastModifiedBy>
  <cp:revision>182</cp:revision>
  <dcterms:created xsi:type="dcterms:W3CDTF">2021-05-11T02:18:27Z</dcterms:created>
  <dcterms:modified xsi:type="dcterms:W3CDTF">2022-04-08T04:56:43Z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0x010100049D487605E94D4B9551DE012EBD0895</vt:lpwstr>
  </property>
</Properties>
</file>